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5" r:id="rId1"/>
    <p:sldMasterId id="2147483698" r:id="rId2"/>
  </p:sldMasterIdLst>
  <p:notesMasterIdLst>
    <p:notesMasterId r:id="rId40"/>
  </p:notesMasterIdLst>
  <p:sldIdLst>
    <p:sldId id="256" r:id="rId3"/>
    <p:sldId id="2076138419" r:id="rId4"/>
    <p:sldId id="2076138369" r:id="rId5"/>
    <p:sldId id="2076138358" r:id="rId6"/>
    <p:sldId id="2076138359" r:id="rId7"/>
    <p:sldId id="2076138362" r:id="rId8"/>
    <p:sldId id="2076138360" r:id="rId9"/>
    <p:sldId id="2076138361" r:id="rId10"/>
    <p:sldId id="1817" r:id="rId11"/>
    <p:sldId id="274" r:id="rId12"/>
    <p:sldId id="275" r:id="rId13"/>
    <p:sldId id="2076138363" r:id="rId14"/>
    <p:sldId id="1816" r:id="rId15"/>
    <p:sldId id="257" r:id="rId16"/>
    <p:sldId id="2076138357" r:id="rId17"/>
    <p:sldId id="273" r:id="rId18"/>
    <p:sldId id="2076138368" r:id="rId19"/>
    <p:sldId id="280" r:id="rId20"/>
    <p:sldId id="283" r:id="rId21"/>
    <p:sldId id="2076138365" r:id="rId22"/>
    <p:sldId id="1818" r:id="rId23"/>
    <p:sldId id="276" r:id="rId24"/>
    <p:sldId id="282" r:id="rId25"/>
    <p:sldId id="1824" r:id="rId26"/>
    <p:sldId id="2076138366" r:id="rId27"/>
    <p:sldId id="1822" r:id="rId28"/>
    <p:sldId id="2076138417" r:id="rId29"/>
    <p:sldId id="1821" r:id="rId30"/>
    <p:sldId id="278" r:id="rId31"/>
    <p:sldId id="288" r:id="rId32"/>
    <p:sldId id="1820" r:id="rId33"/>
    <p:sldId id="290" r:id="rId34"/>
    <p:sldId id="2076138364" r:id="rId35"/>
    <p:sldId id="1823" r:id="rId36"/>
    <p:sldId id="291" r:id="rId37"/>
    <p:sldId id="293" r:id="rId38"/>
    <p:sldId id="2076138418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F977F512-75CD-44EB-B904-5934F99F5CCB}">
          <p14:sldIdLst>
            <p14:sldId id="256"/>
            <p14:sldId id="2076138419"/>
            <p14:sldId id="2076138369"/>
          </p14:sldIdLst>
        </p14:section>
        <p14:section name="Contoso Tea" id="{F181AF7A-9970-4BCD-8012-5F997F45E276}">
          <p14:sldIdLst>
            <p14:sldId id="2076138358"/>
            <p14:sldId id="2076138359"/>
            <p14:sldId id="2076138362"/>
            <p14:sldId id="2076138360"/>
            <p14:sldId id="2076138361"/>
          </p14:sldIdLst>
        </p14:section>
        <p14:section name="Decoupling" id="{4F1A3738-98DA-4837-8A5B-D7C7942D7C2E}">
          <p14:sldIdLst>
            <p14:sldId id="1817"/>
            <p14:sldId id="274"/>
            <p14:sldId id="275"/>
            <p14:sldId id="2076138363"/>
          </p14:sldIdLst>
        </p14:section>
        <p14:section name="Introduction to messaging" id="{16EAF9A7-0185-4FE8-866B-91C89ADC5AB4}">
          <p14:sldIdLst>
            <p14:sldId id="1816"/>
            <p14:sldId id="257"/>
            <p14:sldId id="2076138357"/>
            <p14:sldId id="273"/>
            <p14:sldId id="2076138368"/>
            <p14:sldId id="280"/>
            <p14:sldId id="283"/>
            <p14:sldId id="2076138365"/>
          </p14:sldIdLst>
        </p14:section>
        <p14:section name="Queues and topics" id="{EE6CFE8F-2117-4BCE-B430-11D2A7E4C694}">
          <p14:sldIdLst>
            <p14:sldId id="1818"/>
            <p14:sldId id="276"/>
            <p14:sldId id="282"/>
            <p14:sldId id="1824"/>
            <p14:sldId id="2076138366"/>
          </p14:sldIdLst>
        </p14:section>
        <p14:section name="Messaging in Azure" id="{8D55F984-2F8F-4ED2-9FDF-D4CDDDB20E13}">
          <p14:sldIdLst>
            <p14:sldId id="1822"/>
            <p14:sldId id="2076138417"/>
          </p14:sldIdLst>
        </p14:section>
        <p14:section name="Features" id="{6265B072-40D9-4FF4-A36F-F6CF8AF013CE}">
          <p14:sldIdLst>
            <p14:sldId id="1821"/>
            <p14:sldId id="278"/>
            <p14:sldId id="288"/>
            <p14:sldId id="1820"/>
            <p14:sldId id="290"/>
            <p14:sldId id="2076138364"/>
          </p14:sldIdLst>
        </p14:section>
        <p14:section name="Conclusion" id="{B14B4EF7-CB40-40D4-9607-51BF8EFAF765}">
          <p14:sldIdLst>
            <p14:sldId id="1823"/>
            <p14:sldId id="291"/>
            <p14:sldId id="293"/>
            <p14:sldId id="207613841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CB7D0350-C58D-A136-2FE0-A21E76576DFE}" name="Eldert Grootenboer" initials="EG" userId="S::egrootenboer@microsoft.com::86a8f506-bb1c-4964-839a-78287daf85b1" providerId="AD"/>
  <p188:author id="{1DD51170-86DD-5E73-E882-7B791FC9BE4F}" name="Kevin Lam" initials="KL" userId="S::klam@microsoft.com::3d6e24ce-10e9-4917-b90a-b297644be690" providerId="AD"/>
  <p188:author id="{3E12E39D-144A-A282-0475-4187DE0968B7}" name="Christina Compy" initials="CC" userId="S::ccompy@microsoft.com::f3d99e3d-d60b-46ef-9fb9-c67ef60ee7c3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5D442E7-EC0B-4DA9-B765-1C843C5610C5}" v="11" dt="2023-06-13T13:40:31.47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90" autoAdjust="0"/>
    <p:restoredTop sz="78884" autoAdjust="0"/>
  </p:normalViewPr>
  <p:slideViewPr>
    <p:cSldViewPr snapToGrid="0">
      <p:cViewPr varScale="1">
        <p:scale>
          <a:sx n="73" d="100"/>
          <a:sy n="73" d="100"/>
        </p:scale>
        <p:origin x="69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viewProps" Target="viewProps.xml"/><Relationship Id="rId47" Type="http://schemas.microsoft.com/office/2018/10/relationships/authors" Target="author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notesMaster" Target="notesMasters/notesMaster1.xml"/><Relationship Id="rId45" Type="http://schemas.microsoft.com/office/2016/11/relationships/changesInfo" Target="changesInfos/changesInfo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theme" Target="theme/theme1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microsoft.com/office/2015/10/relationships/revisionInfo" Target="revisionInfo.xml"/><Relationship Id="rId20" Type="http://schemas.openxmlformats.org/officeDocument/2006/relationships/slide" Target="slides/slide18.xml"/><Relationship Id="rId41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ldert Grootenboer" userId="fbe95aa6-f670-4838-bac7-c94df5e74cff" providerId="ADAL" clId="{75D442E7-EC0B-4DA9-B765-1C843C5610C5}"/>
    <pc:docChg chg="undo custSel addSld modSld modSection">
      <pc:chgData name="Eldert Grootenboer" userId="fbe95aa6-f670-4838-bac7-c94df5e74cff" providerId="ADAL" clId="{75D442E7-EC0B-4DA9-B765-1C843C5610C5}" dt="2023-06-13T13:40:31.477" v="23"/>
      <pc:docMkLst>
        <pc:docMk/>
      </pc:docMkLst>
      <pc:sldChg chg="modTransition">
        <pc:chgData name="Eldert Grootenboer" userId="fbe95aa6-f670-4838-bac7-c94df5e74cff" providerId="ADAL" clId="{75D442E7-EC0B-4DA9-B765-1C843C5610C5}" dt="2023-06-12T15:14:55.648" v="14"/>
        <pc:sldMkLst>
          <pc:docMk/>
          <pc:sldMk cId="2306222260" sldId="256"/>
        </pc:sldMkLst>
      </pc:sldChg>
      <pc:sldChg chg="modTransition">
        <pc:chgData name="Eldert Grootenboer" userId="fbe95aa6-f670-4838-bac7-c94df5e74cff" providerId="ADAL" clId="{75D442E7-EC0B-4DA9-B765-1C843C5610C5}" dt="2023-06-12T15:14:55.648" v="14"/>
        <pc:sldMkLst>
          <pc:docMk/>
          <pc:sldMk cId="983102221" sldId="257"/>
        </pc:sldMkLst>
      </pc:sldChg>
      <pc:sldChg chg="modTransition">
        <pc:chgData name="Eldert Grootenboer" userId="fbe95aa6-f670-4838-bac7-c94df5e74cff" providerId="ADAL" clId="{75D442E7-EC0B-4DA9-B765-1C843C5610C5}" dt="2023-06-12T15:14:55.648" v="14"/>
        <pc:sldMkLst>
          <pc:docMk/>
          <pc:sldMk cId="357896881" sldId="273"/>
        </pc:sldMkLst>
      </pc:sldChg>
      <pc:sldChg chg="modTransition">
        <pc:chgData name="Eldert Grootenboer" userId="fbe95aa6-f670-4838-bac7-c94df5e74cff" providerId="ADAL" clId="{75D442E7-EC0B-4DA9-B765-1C843C5610C5}" dt="2023-06-12T15:14:55.648" v="14"/>
        <pc:sldMkLst>
          <pc:docMk/>
          <pc:sldMk cId="2979362729" sldId="274"/>
        </pc:sldMkLst>
      </pc:sldChg>
      <pc:sldChg chg="modTransition">
        <pc:chgData name="Eldert Grootenboer" userId="fbe95aa6-f670-4838-bac7-c94df5e74cff" providerId="ADAL" clId="{75D442E7-EC0B-4DA9-B765-1C843C5610C5}" dt="2023-06-12T15:14:55.648" v="14"/>
        <pc:sldMkLst>
          <pc:docMk/>
          <pc:sldMk cId="3387230552" sldId="275"/>
        </pc:sldMkLst>
      </pc:sldChg>
      <pc:sldChg chg="modTransition">
        <pc:chgData name="Eldert Grootenboer" userId="fbe95aa6-f670-4838-bac7-c94df5e74cff" providerId="ADAL" clId="{75D442E7-EC0B-4DA9-B765-1C843C5610C5}" dt="2023-06-12T15:14:55.648" v="14"/>
        <pc:sldMkLst>
          <pc:docMk/>
          <pc:sldMk cId="1230101338" sldId="276"/>
        </pc:sldMkLst>
      </pc:sldChg>
      <pc:sldChg chg="modTransition">
        <pc:chgData name="Eldert Grootenboer" userId="fbe95aa6-f670-4838-bac7-c94df5e74cff" providerId="ADAL" clId="{75D442E7-EC0B-4DA9-B765-1C843C5610C5}" dt="2023-06-12T15:14:55.648" v="14"/>
        <pc:sldMkLst>
          <pc:docMk/>
          <pc:sldMk cId="1428937894" sldId="278"/>
        </pc:sldMkLst>
      </pc:sldChg>
      <pc:sldChg chg="modTransition">
        <pc:chgData name="Eldert Grootenboer" userId="fbe95aa6-f670-4838-bac7-c94df5e74cff" providerId="ADAL" clId="{75D442E7-EC0B-4DA9-B765-1C843C5610C5}" dt="2023-06-12T15:14:55.648" v="14"/>
        <pc:sldMkLst>
          <pc:docMk/>
          <pc:sldMk cId="1277050186" sldId="280"/>
        </pc:sldMkLst>
      </pc:sldChg>
      <pc:sldChg chg="modTransition">
        <pc:chgData name="Eldert Grootenboer" userId="fbe95aa6-f670-4838-bac7-c94df5e74cff" providerId="ADAL" clId="{75D442E7-EC0B-4DA9-B765-1C843C5610C5}" dt="2023-06-12T15:14:55.648" v="14"/>
        <pc:sldMkLst>
          <pc:docMk/>
          <pc:sldMk cId="313095814" sldId="282"/>
        </pc:sldMkLst>
      </pc:sldChg>
      <pc:sldChg chg="modSp mod modTransition modAnim">
        <pc:chgData name="Eldert Grootenboer" userId="fbe95aa6-f670-4838-bac7-c94df5e74cff" providerId="ADAL" clId="{75D442E7-EC0B-4DA9-B765-1C843C5610C5}" dt="2023-06-13T13:40:31.477" v="23"/>
        <pc:sldMkLst>
          <pc:docMk/>
          <pc:sldMk cId="542837899" sldId="283"/>
        </pc:sldMkLst>
        <pc:spChg chg="mod">
          <ac:chgData name="Eldert Grootenboer" userId="fbe95aa6-f670-4838-bac7-c94df5e74cff" providerId="ADAL" clId="{75D442E7-EC0B-4DA9-B765-1C843C5610C5}" dt="2023-06-12T15:18:26.375" v="18" actId="207"/>
          <ac:spMkLst>
            <pc:docMk/>
            <pc:sldMk cId="542837899" sldId="283"/>
            <ac:spMk id="3" creationId="{A567056B-D4ED-EFAF-302D-1BF929C5BBAB}"/>
          </ac:spMkLst>
        </pc:spChg>
      </pc:sldChg>
      <pc:sldChg chg="modTransition">
        <pc:chgData name="Eldert Grootenboer" userId="fbe95aa6-f670-4838-bac7-c94df5e74cff" providerId="ADAL" clId="{75D442E7-EC0B-4DA9-B765-1C843C5610C5}" dt="2023-06-12T15:14:55.648" v="14"/>
        <pc:sldMkLst>
          <pc:docMk/>
          <pc:sldMk cId="1273200290" sldId="288"/>
        </pc:sldMkLst>
      </pc:sldChg>
      <pc:sldChg chg="modTransition">
        <pc:chgData name="Eldert Grootenboer" userId="fbe95aa6-f670-4838-bac7-c94df5e74cff" providerId="ADAL" clId="{75D442E7-EC0B-4DA9-B765-1C843C5610C5}" dt="2023-06-12T15:14:55.648" v="14"/>
        <pc:sldMkLst>
          <pc:docMk/>
          <pc:sldMk cId="790155546" sldId="290"/>
        </pc:sldMkLst>
      </pc:sldChg>
      <pc:sldChg chg="modTransition">
        <pc:chgData name="Eldert Grootenboer" userId="fbe95aa6-f670-4838-bac7-c94df5e74cff" providerId="ADAL" clId="{75D442E7-EC0B-4DA9-B765-1C843C5610C5}" dt="2023-06-12T15:14:55.648" v="14"/>
        <pc:sldMkLst>
          <pc:docMk/>
          <pc:sldMk cId="3030059232" sldId="291"/>
        </pc:sldMkLst>
      </pc:sldChg>
      <pc:sldChg chg="modTransition">
        <pc:chgData name="Eldert Grootenboer" userId="fbe95aa6-f670-4838-bac7-c94df5e74cff" providerId="ADAL" clId="{75D442E7-EC0B-4DA9-B765-1C843C5610C5}" dt="2023-06-12T15:14:55.648" v="14"/>
        <pc:sldMkLst>
          <pc:docMk/>
          <pc:sldMk cId="318189812" sldId="293"/>
        </pc:sldMkLst>
      </pc:sldChg>
      <pc:sldChg chg="modTransition">
        <pc:chgData name="Eldert Grootenboer" userId="fbe95aa6-f670-4838-bac7-c94df5e74cff" providerId="ADAL" clId="{75D442E7-EC0B-4DA9-B765-1C843C5610C5}" dt="2023-06-12T15:14:55.648" v="14"/>
        <pc:sldMkLst>
          <pc:docMk/>
          <pc:sldMk cId="989546546" sldId="1816"/>
        </pc:sldMkLst>
      </pc:sldChg>
      <pc:sldChg chg="modTransition">
        <pc:chgData name="Eldert Grootenboer" userId="fbe95aa6-f670-4838-bac7-c94df5e74cff" providerId="ADAL" clId="{75D442E7-EC0B-4DA9-B765-1C843C5610C5}" dt="2023-06-12T15:14:55.648" v="14"/>
        <pc:sldMkLst>
          <pc:docMk/>
          <pc:sldMk cId="811146480" sldId="1817"/>
        </pc:sldMkLst>
      </pc:sldChg>
      <pc:sldChg chg="modTransition">
        <pc:chgData name="Eldert Grootenboer" userId="fbe95aa6-f670-4838-bac7-c94df5e74cff" providerId="ADAL" clId="{75D442E7-EC0B-4DA9-B765-1C843C5610C5}" dt="2023-06-12T15:14:55.648" v="14"/>
        <pc:sldMkLst>
          <pc:docMk/>
          <pc:sldMk cId="2920520799" sldId="1818"/>
        </pc:sldMkLst>
      </pc:sldChg>
      <pc:sldChg chg="modTransition">
        <pc:chgData name="Eldert Grootenboer" userId="fbe95aa6-f670-4838-bac7-c94df5e74cff" providerId="ADAL" clId="{75D442E7-EC0B-4DA9-B765-1C843C5610C5}" dt="2023-06-12T15:14:55.648" v="14"/>
        <pc:sldMkLst>
          <pc:docMk/>
          <pc:sldMk cId="431514735" sldId="1820"/>
        </pc:sldMkLst>
      </pc:sldChg>
      <pc:sldChg chg="modTransition">
        <pc:chgData name="Eldert Grootenboer" userId="fbe95aa6-f670-4838-bac7-c94df5e74cff" providerId="ADAL" clId="{75D442E7-EC0B-4DA9-B765-1C843C5610C5}" dt="2023-06-12T15:14:55.648" v="14"/>
        <pc:sldMkLst>
          <pc:docMk/>
          <pc:sldMk cId="307084185" sldId="1821"/>
        </pc:sldMkLst>
      </pc:sldChg>
      <pc:sldChg chg="modTransition">
        <pc:chgData name="Eldert Grootenboer" userId="fbe95aa6-f670-4838-bac7-c94df5e74cff" providerId="ADAL" clId="{75D442E7-EC0B-4DA9-B765-1C843C5610C5}" dt="2023-06-12T15:14:55.648" v="14"/>
        <pc:sldMkLst>
          <pc:docMk/>
          <pc:sldMk cId="828947279" sldId="1822"/>
        </pc:sldMkLst>
      </pc:sldChg>
      <pc:sldChg chg="modTransition">
        <pc:chgData name="Eldert Grootenboer" userId="fbe95aa6-f670-4838-bac7-c94df5e74cff" providerId="ADAL" clId="{75D442E7-EC0B-4DA9-B765-1C843C5610C5}" dt="2023-06-12T15:14:55.648" v="14"/>
        <pc:sldMkLst>
          <pc:docMk/>
          <pc:sldMk cId="4259776095" sldId="1823"/>
        </pc:sldMkLst>
      </pc:sldChg>
      <pc:sldChg chg="modTransition">
        <pc:chgData name="Eldert Grootenboer" userId="fbe95aa6-f670-4838-bac7-c94df5e74cff" providerId="ADAL" clId="{75D442E7-EC0B-4DA9-B765-1C843C5610C5}" dt="2023-06-12T15:14:55.648" v="14"/>
        <pc:sldMkLst>
          <pc:docMk/>
          <pc:sldMk cId="2085080395" sldId="1824"/>
        </pc:sldMkLst>
      </pc:sldChg>
      <pc:sldChg chg="modTransition">
        <pc:chgData name="Eldert Grootenboer" userId="fbe95aa6-f670-4838-bac7-c94df5e74cff" providerId="ADAL" clId="{75D442E7-EC0B-4DA9-B765-1C843C5610C5}" dt="2023-06-12T15:14:55.648" v="14"/>
        <pc:sldMkLst>
          <pc:docMk/>
          <pc:sldMk cId="2368904713" sldId="2076138357"/>
        </pc:sldMkLst>
      </pc:sldChg>
      <pc:sldChg chg="modTransition">
        <pc:chgData name="Eldert Grootenboer" userId="fbe95aa6-f670-4838-bac7-c94df5e74cff" providerId="ADAL" clId="{75D442E7-EC0B-4DA9-B765-1C843C5610C5}" dt="2023-06-12T15:14:55.648" v="14"/>
        <pc:sldMkLst>
          <pc:docMk/>
          <pc:sldMk cId="289062521" sldId="2076138358"/>
        </pc:sldMkLst>
      </pc:sldChg>
      <pc:sldChg chg="modTransition">
        <pc:chgData name="Eldert Grootenboer" userId="fbe95aa6-f670-4838-bac7-c94df5e74cff" providerId="ADAL" clId="{75D442E7-EC0B-4DA9-B765-1C843C5610C5}" dt="2023-06-12T15:14:55.648" v="14"/>
        <pc:sldMkLst>
          <pc:docMk/>
          <pc:sldMk cId="2938012202" sldId="2076138359"/>
        </pc:sldMkLst>
      </pc:sldChg>
      <pc:sldChg chg="modTransition">
        <pc:chgData name="Eldert Grootenboer" userId="fbe95aa6-f670-4838-bac7-c94df5e74cff" providerId="ADAL" clId="{75D442E7-EC0B-4DA9-B765-1C843C5610C5}" dt="2023-06-12T15:14:55.648" v="14"/>
        <pc:sldMkLst>
          <pc:docMk/>
          <pc:sldMk cId="2344002399" sldId="2076138360"/>
        </pc:sldMkLst>
      </pc:sldChg>
      <pc:sldChg chg="modTransition">
        <pc:chgData name="Eldert Grootenboer" userId="fbe95aa6-f670-4838-bac7-c94df5e74cff" providerId="ADAL" clId="{75D442E7-EC0B-4DA9-B765-1C843C5610C5}" dt="2023-06-12T15:14:55.648" v="14"/>
        <pc:sldMkLst>
          <pc:docMk/>
          <pc:sldMk cId="3030000202" sldId="2076138361"/>
        </pc:sldMkLst>
      </pc:sldChg>
      <pc:sldChg chg="modTransition">
        <pc:chgData name="Eldert Grootenboer" userId="fbe95aa6-f670-4838-bac7-c94df5e74cff" providerId="ADAL" clId="{75D442E7-EC0B-4DA9-B765-1C843C5610C5}" dt="2023-06-12T15:14:55.648" v="14"/>
        <pc:sldMkLst>
          <pc:docMk/>
          <pc:sldMk cId="398416815" sldId="2076138362"/>
        </pc:sldMkLst>
      </pc:sldChg>
      <pc:sldChg chg="modTransition">
        <pc:chgData name="Eldert Grootenboer" userId="fbe95aa6-f670-4838-bac7-c94df5e74cff" providerId="ADAL" clId="{75D442E7-EC0B-4DA9-B765-1C843C5610C5}" dt="2023-06-12T15:14:55.648" v="14"/>
        <pc:sldMkLst>
          <pc:docMk/>
          <pc:sldMk cId="552055540" sldId="2076138363"/>
        </pc:sldMkLst>
      </pc:sldChg>
      <pc:sldChg chg="modTransition">
        <pc:chgData name="Eldert Grootenboer" userId="fbe95aa6-f670-4838-bac7-c94df5e74cff" providerId="ADAL" clId="{75D442E7-EC0B-4DA9-B765-1C843C5610C5}" dt="2023-06-12T15:14:55.648" v="14"/>
        <pc:sldMkLst>
          <pc:docMk/>
          <pc:sldMk cId="779570841" sldId="2076138364"/>
        </pc:sldMkLst>
      </pc:sldChg>
      <pc:sldChg chg="modTransition">
        <pc:chgData name="Eldert Grootenboer" userId="fbe95aa6-f670-4838-bac7-c94df5e74cff" providerId="ADAL" clId="{75D442E7-EC0B-4DA9-B765-1C843C5610C5}" dt="2023-06-12T15:14:55.648" v="14"/>
        <pc:sldMkLst>
          <pc:docMk/>
          <pc:sldMk cId="181374525" sldId="2076138365"/>
        </pc:sldMkLst>
      </pc:sldChg>
      <pc:sldChg chg="modTransition">
        <pc:chgData name="Eldert Grootenboer" userId="fbe95aa6-f670-4838-bac7-c94df5e74cff" providerId="ADAL" clId="{75D442E7-EC0B-4DA9-B765-1C843C5610C5}" dt="2023-06-12T15:14:55.648" v="14"/>
        <pc:sldMkLst>
          <pc:docMk/>
          <pc:sldMk cId="515272000" sldId="2076138366"/>
        </pc:sldMkLst>
      </pc:sldChg>
      <pc:sldChg chg="modTransition">
        <pc:chgData name="Eldert Grootenboer" userId="fbe95aa6-f670-4838-bac7-c94df5e74cff" providerId="ADAL" clId="{75D442E7-EC0B-4DA9-B765-1C843C5610C5}" dt="2023-06-12T15:14:55.648" v="14"/>
        <pc:sldMkLst>
          <pc:docMk/>
          <pc:sldMk cId="2622608535" sldId="2076138368"/>
        </pc:sldMkLst>
      </pc:sldChg>
      <pc:sldChg chg="modTransition">
        <pc:chgData name="Eldert Grootenboer" userId="fbe95aa6-f670-4838-bac7-c94df5e74cff" providerId="ADAL" clId="{75D442E7-EC0B-4DA9-B765-1C843C5610C5}" dt="2023-06-12T15:14:55.648" v="14"/>
        <pc:sldMkLst>
          <pc:docMk/>
          <pc:sldMk cId="3308929835" sldId="2076138369"/>
        </pc:sldMkLst>
      </pc:sldChg>
      <pc:sldChg chg="modTransition">
        <pc:chgData name="Eldert Grootenboer" userId="fbe95aa6-f670-4838-bac7-c94df5e74cff" providerId="ADAL" clId="{75D442E7-EC0B-4DA9-B765-1C843C5610C5}" dt="2023-06-12T15:14:55.648" v="14"/>
        <pc:sldMkLst>
          <pc:docMk/>
          <pc:sldMk cId="2714650537" sldId="2076138417"/>
        </pc:sldMkLst>
      </pc:sldChg>
      <pc:sldChg chg="addSp modSp mod modTransition">
        <pc:chgData name="Eldert Grootenboer" userId="fbe95aa6-f670-4838-bac7-c94df5e74cff" providerId="ADAL" clId="{75D442E7-EC0B-4DA9-B765-1C843C5610C5}" dt="2023-06-12T15:14:55.648" v="14"/>
        <pc:sldMkLst>
          <pc:docMk/>
          <pc:sldMk cId="1358892404" sldId="2076138418"/>
        </pc:sldMkLst>
        <pc:spChg chg="mod">
          <ac:chgData name="Eldert Grootenboer" userId="fbe95aa6-f670-4838-bac7-c94df5e74cff" providerId="ADAL" clId="{75D442E7-EC0B-4DA9-B765-1C843C5610C5}" dt="2023-06-12T15:14:26.590" v="13" actId="207"/>
          <ac:spMkLst>
            <pc:docMk/>
            <pc:sldMk cId="1358892404" sldId="2076138418"/>
            <ac:spMk id="2" creationId="{2FC7DAD2-53AD-4340-95DA-62666FA42F02}"/>
          </ac:spMkLst>
        </pc:spChg>
        <pc:picChg chg="add mod">
          <ac:chgData name="Eldert Grootenboer" userId="fbe95aa6-f670-4838-bac7-c94df5e74cff" providerId="ADAL" clId="{75D442E7-EC0B-4DA9-B765-1C843C5610C5}" dt="2023-06-12T15:14:10.406" v="12" actId="1076"/>
          <ac:picMkLst>
            <pc:docMk/>
            <pc:sldMk cId="1358892404" sldId="2076138418"/>
            <ac:picMk id="3" creationId="{9B8B9F0C-F5D2-AF8F-5D26-4987D0B01AE2}"/>
          </ac:picMkLst>
        </pc:picChg>
      </pc:sldChg>
      <pc:sldChg chg="addSp delSp modSp new mod modTransition setBg modClrScheme chgLayout">
        <pc:chgData name="Eldert Grootenboer" userId="fbe95aa6-f670-4838-bac7-c94df5e74cff" providerId="ADAL" clId="{75D442E7-EC0B-4DA9-B765-1C843C5610C5}" dt="2023-06-12T15:14:55.648" v="14"/>
        <pc:sldMkLst>
          <pc:docMk/>
          <pc:sldMk cId="2813596877" sldId="2076138419"/>
        </pc:sldMkLst>
        <pc:spChg chg="del">
          <ac:chgData name="Eldert Grootenboer" userId="fbe95aa6-f670-4838-bac7-c94df5e74cff" providerId="ADAL" clId="{75D442E7-EC0B-4DA9-B765-1C843C5610C5}" dt="2023-06-12T14:59:02.696" v="1" actId="700"/>
          <ac:spMkLst>
            <pc:docMk/>
            <pc:sldMk cId="2813596877" sldId="2076138419"/>
            <ac:spMk id="2" creationId="{5D1BD77B-5BF1-966D-9AF3-57317A59DDE4}"/>
          </ac:spMkLst>
        </pc:spChg>
        <pc:spChg chg="del">
          <ac:chgData name="Eldert Grootenboer" userId="fbe95aa6-f670-4838-bac7-c94df5e74cff" providerId="ADAL" clId="{75D442E7-EC0B-4DA9-B765-1C843C5610C5}" dt="2023-06-12T14:59:02.696" v="1" actId="700"/>
          <ac:spMkLst>
            <pc:docMk/>
            <pc:sldMk cId="2813596877" sldId="2076138419"/>
            <ac:spMk id="3" creationId="{E4DDDD17-FF1D-3785-E042-416C860F67C7}"/>
          </ac:spMkLst>
        </pc:spChg>
        <pc:picChg chg="add mod">
          <ac:chgData name="Eldert Grootenboer" userId="fbe95aa6-f670-4838-bac7-c94df5e74cff" providerId="ADAL" clId="{75D442E7-EC0B-4DA9-B765-1C843C5610C5}" dt="2023-06-12T14:59:28.081" v="8" actId="14100"/>
          <ac:picMkLst>
            <pc:docMk/>
            <pc:sldMk cId="2813596877" sldId="2076138419"/>
            <ac:picMk id="5" creationId="{FCCF81CE-1A73-F5C4-6469-482D6911124E}"/>
          </ac:picMkLst>
        </pc:picChg>
      </pc:sldChg>
    </pc:docChg>
  </pc:docChgLst>
  <pc:docChgLst>
    <pc:chgData name="Eldert Grootenboer" userId="86a8f506-bb1c-4964-839a-78287daf85b1" providerId="ADAL" clId="{15799813-3475-42FB-B0D3-76026AC6BD09}"/>
    <pc:docChg chg="modSld sldOrd modSection">
      <pc:chgData name="Eldert Grootenboer" userId="86a8f506-bb1c-4964-839a-78287daf85b1" providerId="ADAL" clId="{15799813-3475-42FB-B0D3-76026AC6BD09}" dt="2023-02-16T19:48:28.714" v="199" actId="20577"/>
      <pc:docMkLst>
        <pc:docMk/>
      </pc:docMkLst>
      <pc:sldChg chg="modTransition">
        <pc:chgData name="Eldert Grootenboer" userId="86a8f506-bb1c-4964-839a-78287daf85b1" providerId="ADAL" clId="{15799813-3475-42FB-B0D3-76026AC6BD09}" dt="2023-02-16T19:44:09.789" v="164"/>
        <pc:sldMkLst>
          <pc:docMk/>
          <pc:sldMk cId="2306222260" sldId="256"/>
        </pc:sldMkLst>
      </pc:sldChg>
      <pc:sldChg chg="modTransition modAnim modNotesTx">
        <pc:chgData name="Eldert Grootenboer" userId="86a8f506-bb1c-4964-839a-78287daf85b1" providerId="ADAL" clId="{15799813-3475-42FB-B0D3-76026AC6BD09}" dt="2023-02-16T19:48:28.714" v="199" actId="20577"/>
        <pc:sldMkLst>
          <pc:docMk/>
          <pc:sldMk cId="983102221" sldId="257"/>
        </pc:sldMkLst>
      </pc:sldChg>
      <pc:sldChg chg="modTransition">
        <pc:chgData name="Eldert Grootenboer" userId="86a8f506-bb1c-4964-839a-78287daf85b1" providerId="ADAL" clId="{15799813-3475-42FB-B0D3-76026AC6BD09}" dt="2023-02-16T19:44:09.789" v="164"/>
        <pc:sldMkLst>
          <pc:docMk/>
          <pc:sldMk cId="4048929990" sldId="271"/>
        </pc:sldMkLst>
      </pc:sldChg>
      <pc:sldChg chg="modTransition modAnim">
        <pc:chgData name="Eldert Grootenboer" userId="86a8f506-bb1c-4964-839a-78287daf85b1" providerId="ADAL" clId="{15799813-3475-42FB-B0D3-76026AC6BD09}" dt="2023-02-16T19:44:09.789" v="164"/>
        <pc:sldMkLst>
          <pc:docMk/>
          <pc:sldMk cId="357896881" sldId="273"/>
        </pc:sldMkLst>
      </pc:sldChg>
      <pc:sldChg chg="modTransition modAnim">
        <pc:chgData name="Eldert Grootenboer" userId="86a8f506-bb1c-4964-839a-78287daf85b1" providerId="ADAL" clId="{15799813-3475-42FB-B0D3-76026AC6BD09}" dt="2023-02-16T19:44:09.789" v="164"/>
        <pc:sldMkLst>
          <pc:docMk/>
          <pc:sldMk cId="2979362729" sldId="274"/>
        </pc:sldMkLst>
      </pc:sldChg>
      <pc:sldChg chg="modTransition modAnim">
        <pc:chgData name="Eldert Grootenboer" userId="86a8f506-bb1c-4964-839a-78287daf85b1" providerId="ADAL" clId="{15799813-3475-42FB-B0D3-76026AC6BD09}" dt="2023-02-16T19:44:09.789" v="164"/>
        <pc:sldMkLst>
          <pc:docMk/>
          <pc:sldMk cId="3387230552" sldId="275"/>
        </pc:sldMkLst>
      </pc:sldChg>
      <pc:sldChg chg="modTransition modAnim">
        <pc:chgData name="Eldert Grootenboer" userId="86a8f506-bb1c-4964-839a-78287daf85b1" providerId="ADAL" clId="{15799813-3475-42FB-B0D3-76026AC6BD09}" dt="2023-02-16T19:44:09.789" v="164"/>
        <pc:sldMkLst>
          <pc:docMk/>
          <pc:sldMk cId="1230101338" sldId="276"/>
        </pc:sldMkLst>
      </pc:sldChg>
      <pc:sldChg chg="modTransition modAnim">
        <pc:chgData name="Eldert Grootenboer" userId="86a8f506-bb1c-4964-839a-78287daf85b1" providerId="ADAL" clId="{15799813-3475-42FB-B0D3-76026AC6BD09}" dt="2023-02-16T19:44:09.789" v="164"/>
        <pc:sldMkLst>
          <pc:docMk/>
          <pc:sldMk cId="1428937894" sldId="278"/>
        </pc:sldMkLst>
      </pc:sldChg>
      <pc:sldChg chg="modTransition modAnim">
        <pc:chgData name="Eldert Grootenboer" userId="86a8f506-bb1c-4964-839a-78287daf85b1" providerId="ADAL" clId="{15799813-3475-42FB-B0D3-76026AC6BD09}" dt="2023-02-16T19:44:09.789" v="164"/>
        <pc:sldMkLst>
          <pc:docMk/>
          <pc:sldMk cId="1277050186" sldId="280"/>
        </pc:sldMkLst>
      </pc:sldChg>
      <pc:sldChg chg="modTransition modAnim">
        <pc:chgData name="Eldert Grootenboer" userId="86a8f506-bb1c-4964-839a-78287daf85b1" providerId="ADAL" clId="{15799813-3475-42FB-B0D3-76026AC6BD09}" dt="2023-02-16T19:44:09.789" v="164"/>
        <pc:sldMkLst>
          <pc:docMk/>
          <pc:sldMk cId="313095814" sldId="282"/>
        </pc:sldMkLst>
      </pc:sldChg>
      <pc:sldChg chg="ord modTransition modAnim">
        <pc:chgData name="Eldert Grootenboer" userId="86a8f506-bb1c-4964-839a-78287daf85b1" providerId="ADAL" clId="{15799813-3475-42FB-B0D3-76026AC6BD09}" dt="2023-02-16T19:44:09.789" v="164"/>
        <pc:sldMkLst>
          <pc:docMk/>
          <pc:sldMk cId="542837899" sldId="283"/>
        </pc:sldMkLst>
      </pc:sldChg>
      <pc:sldChg chg="modTransition">
        <pc:chgData name="Eldert Grootenboer" userId="86a8f506-bb1c-4964-839a-78287daf85b1" providerId="ADAL" clId="{15799813-3475-42FB-B0D3-76026AC6BD09}" dt="2023-02-16T19:44:09.789" v="164"/>
        <pc:sldMkLst>
          <pc:docMk/>
          <pc:sldMk cId="3019040936" sldId="284"/>
        </pc:sldMkLst>
      </pc:sldChg>
      <pc:sldChg chg="modTransition">
        <pc:chgData name="Eldert Grootenboer" userId="86a8f506-bb1c-4964-839a-78287daf85b1" providerId="ADAL" clId="{15799813-3475-42FB-B0D3-76026AC6BD09}" dt="2023-02-16T19:44:09.789" v="164"/>
        <pc:sldMkLst>
          <pc:docMk/>
          <pc:sldMk cId="1358547086" sldId="285"/>
        </pc:sldMkLst>
      </pc:sldChg>
      <pc:sldChg chg="modTransition">
        <pc:chgData name="Eldert Grootenboer" userId="86a8f506-bb1c-4964-839a-78287daf85b1" providerId="ADAL" clId="{15799813-3475-42FB-B0D3-76026AC6BD09}" dt="2023-02-16T19:44:09.789" v="164"/>
        <pc:sldMkLst>
          <pc:docMk/>
          <pc:sldMk cId="997646520" sldId="286"/>
        </pc:sldMkLst>
      </pc:sldChg>
      <pc:sldChg chg="modTransition">
        <pc:chgData name="Eldert Grootenboer" userId="86a8f506-bb1c-4964-839a-78287daf85b1" providerId="ADAL" clId="{15799813-3475-42FB-B0D3-76026AC6BD09}" dt="2023-02-16T19:44:09.789" v="164"/>
        <pc:sldMkLst>
          <pc:docMk/>
          <pc:sldMk cId="2513092186" sldId="287"/>
        </pc:sldMkLst>
      </pc:sldChg>
      <pc:sldChg chg="modTransition modAnim">
        <pc:chgData name="Eldert Grootenboer" userId="86a8f506-bb1c-4964-839a-78287daf85b1" providerId="ADAL" clId="{15799813-3475-42FB-B0D3-76026AC6BD09}" dt="2023-02-16T19:44:09.789" v="164"/>
        <pc:sldMkLst>
          <pc:docMk/>
          <pc:sldMk cId="1273200290" sldId="288"/>
        </pc:sldMkLst>
      </pc:sldChg>
      <pc:sldChg chg="modTransition modAnim">
        <pc:chgData name="Eldert Grootenboer" userId="86a8f506-bb1c-4964-839a-78287daf85b1" providerId="ADAL" clId="{15799813-3475-42FB-B0D3-76026AC6BD09}" dt="2023-02-16T19:44:09.789" v="164"/>
        <pc:sldMkLst>
          <pc:docMk/>
          <pc:sldMk cId="790155546" sldId="290"/>
        </pc:sldMkLst>
      </pc:sldChg>
      <pc:sldChg chg="modTransition modAnim">
        <pc:chgData name="Eldert Grootenboer" userId="86a8f506-bb1c-4964-839a-78287daf85b1" providerId="ADAL" clId="{15799813-3475-42FB-B0D3-76026AC6BD09}" dt="2023-02-16T19:44:09.789" v="164"/>
        <pc:sldMkLst>
          <pc:docMk/>
          <pc:sldMk cId="3030059232" sldId="291"/>
        </pc:sldMkLst>
      </pc:sldChg>
      <pc:sldChg chg="modTransition modAnim">
        <pc:chgData name="Eldert Grootenboer" userId="86a8f506-bb1c-4964-839a-78287daf85b1" providerId="ADAL" clId="{15799813-3475-42FB-B0D3-76026AC6BD09}" dt="2023-02-16T19:44:09.789" v="164"/>
        <pc:sldMkLst>
          <pc:docMk/>
          <pc:sldMk cId="318189812" sldId="293"/>
        </pc:sldMkLst>
      </pc:sldChg>
      <pc:sldChg chg="modTransition modAnim modNotesTx">
        <pc:chgData name="Eldert Grootenboer" userId="86a8f506-bb1c-4964-839a-78287daf85b1" providerId="ADAL" clId="{15799813-3475-42FB-B0D3-76026AC6BD09}" dt="2023-02-16T19:46:47.237" v="165" actId="20577"/>
        <pc:sldMkLst>
          <pc:docMk/>
          <pc:sldMk cId="234770076" sldId="1815"/>
        </pc:sldMkLst>
      </pc:sldChg>
      <pc:sldChg chg="modTransition">
        <pc:chgData name="Eldert Grootenboer" userId="86a8f506-bb1c-4964-839a-78287daf85b1" providerId="ADAL" clId="{15799813-3475-42FB-B0D3-76026AC6BD09}" dt="2023-02-16T19:44:09.789" v="164"/>
        <pc:sldMkLst>
          <pc:docMk/>
          <pc:sldMk cId="989546546" sldId="1816"/>
        </pc:sldMkLst>
      </pc:sldChg>
      <pc:sldChg chg="modTransition">
        <pc:chgData name="Eldert Grootenboer" userId="86a8f506-bb1c-4964-839a-78287daf85b1" providerId="ADAL" clId="{15799813-3475-42FB-B0D3-76026AC6BD09}" dt="2023-02-16T19:44:09.789" v="164"/>
        <pc:sldMkLst>
          <pc:docMk/>
          <pc:sldMk cId="811146480" sldId="1817"/>
        </pc:sldMkLst>
      </pc:sldChg>
      <pc:sldChg chg="modTransition">
        <pc:chgData name="Eldert Grootenboer" userId="86a8f506-bb1c-4964-839a-78287daf85b1" providerId="ADAL" clId="{15799813-3475-42FB-B0D3-76026AC6BD09}" dt="2023-02-16T19:44:09.789" v="164"/>
        <pc:sldMkLst>
          <pc:docMk/>
          <pc:sldMk cId="2920520799" sldId="1818"/>
        </pc:sldMkLst>
      </pc:sldChg>
      <pc:sldChg chg="modTransition modAnim">
        <pc:chgData name="Eldert Grootenboer" userId="86a8f506-bb1c-4964-839a-78287daf85b1" providerId="ADAL" clId="{15799813-3475-42FB-B0D3-76026AC6BD09}" dt="2023-02-16T19:44:09.789" v="164"/>
        <pc:sldMkLst>
          <pc:docMk/>
          <pc:sldMk cId="431514735" sldId="1820"/>
        </pc:sldMkLst>
      </pc:sldChg>
      <pc:sldChg chg="modTransition">
        <pc:chgData name="Eldert Grootenboer" userId="86a8f506-bb1c-4964-839a-78287daf85b1" providerId="ADAL" clId="{15799813-3475-42FB-B0D3-76026AC6BD09}" dt="2023-02-16T19:44:09.789" v="164"/>
        <pc:sldMkLst>
          <pc:docMk/>
          <pc:sldMk cId="307084185" sldId="1821"/>
        </pc:sldMkLst>
      </pc:sldChg>
      <pc:sldChg chg="modTransition">
        <pc:chgData name="Eldert Grootenboer" userId="86a8f506-bb1c-4964-839a-78287daf85b1" providerId="ADAL" clId="{15799813-3475-42FB-B0D3-76026AC6BD09}" dt="2023-02-16T19:44:09.789" v="164"/>
        <pc:sldMkLst>
          <pc:docMk/>
          <pc:sldMk cId="828947279" sldId="1822"/>
        </pc:sldMkLst>
      </pc:sldChg>
      <pc:sldChg chg="modTransition">
        <pc:chgData name="Eldert Grootenboer" userId="86a8f506-bb1c-4964-839a-78287daf85b1" providerId="ADAL" clId="{15799813-3475-42FB-B0D3-76026AC6BD09}" dt="2023-02-16T19:44:09.789" v="164"/>
        <pc:sldMkLst>
          <pc:docMk/>
          <pc:sldMk cId="4259776095" sldId="1823"/>
        </pc:sldMkLst>
      </pc:sldChg>
      <pc:sldChg chg="modTransition modAnim">
        <pc:chgData name="Eldert Grootenboer" userId="86a8f506-bb1c-4964-839a-78287daf85b1" providerId="ADAL" clId="{15799813-3475-42FB-B0D3-76026AC6BD09}" dt="2023-02-16T19:44:09.789" v="164"/>
        <pc:sldMkLst>
          <pc:docMk/>
          <pc:sldMk cId="2085080395" sldId="1824"/>
        </pc:sldMkLst>
      </pc:sldChg>
      <pc:sldChg chg="modTransition modAnim">
        <pc:chgData name="Eldert Grootenboer" userId="86a8f506-bb1c-4964-839a-78287daf85b1" providerId="ADAL" clId="{15799813-3475-42FB-B0D3-76026AC6BD09}" dt="2023-02-16T19:44:09.789" v="164"/>
        <pc:sldMkLst>
          <pc:docMk/>
          <pc:sldMk cId="2368904713" sldId="2076138357"/>
        </pc:sldMkLst>
      </pc:sldChg>
      <pc:sldChg chg="modTransition">
        <pc:chgData name="Eldert Grootenboer" userId="86a8f506-bb1c-4964-839a-78287daf85b1" providerId="ADAL" clId="{15799813-3475-42FB-B0D3-76026AC6BD09}" dt="2023-02-16T19:44:09.789" v="164"/>
        <pc:sldMkLst>
          <pc:docMk/>
          <pc:sldMk cId="289062521" sldId="2076138358"/>
        </pc:sldMkLst>
      </pc:sldChg>
      <pc:sldChg chg="modTransition">
        <pc:chgData name="Eldert Grootenboer" userId="86a8f506-bb1c-4964-839a-78287daf85b1" providerId="ADAL" clId="{15799813-3475-42FB-B0D3-76026AC6BD09}" dt="2023-02-16T19:44:09.789" v="164"/>
        <pc:sldMkLst>
          <pc:docMk/>
          <pc:sldMk cId="2938012202" sldId="2076138359"/>
        </pc:sldMkLst>
      </pc:sldChg>
      <pc:sldChg chg="modTransition">
        <pc:chgData name="Eldert Grootenboer" userId="86a8f506-bb1c-4964-839a-78287daf85b1" providerId="ADAL" clId="{15799813-3475-42FB-B0D3-76026AC6BD09}" dt="2023-02-16T19:44:09.789" v="164"/>
        <pc:sldMkLst>
          <pc:docMk/>
          <pc:sldMk cId="2344002399" sldId="2076138360"/>
        </pc:sldMkLst>
      </pc:sldChg>
      <pc:sldChg chg="modTransition">
        <pc:chgData name="Eldert Grootenboer" userId="86a8f506-bb1c-4964-839a-78287daf85b1" providerId="ADAL" clId="{15799813-3475-42FB-B0D3-76026AC6BD09}" dt="2023-02-16T19:44:09.789" v="164"/>
        <pc:sldMkLst>
          <pc:docMk/>
          <pc:sldMk cId="3030000202" sldId="2076138361"/>
        </pc:sldMkLst>
      </pc:sldChg>
      <pc:sldChg chg="modTransition">
        <pc:chgData name="Eldert Grootenboer" userId="86a8f506-bb1c-4964-839a-78287daf85b1" providerId="ADAL" clId="{15799813-3475-42FB-B0D3-76026AC6BD09}" dt="2023-02-16T19:44:09.789" v="164"/>
        <pc:sldMkLst>
          <pc:docMk/>
          <pc:sldMk cId="398416815" sldId="2076138362"/>
        </pc:sldMkLst>
      </pc:sldChg>
      <pc:sldChg chg="modTransition">
        <pc:chgData name="Eldert Grootenboer" userId="86a8f506-bb1c-4964-839a-78287daf85b1" providerId="ADAL" clId="{15799813-3475-42FB-B0D3-76026AC6BD09}" dt="2023-02-16T19:44:09.789" v="164"/>
        <pc:sldMkLst>
          <pc:docMk/>
          <pc:sldMk cId="552055540" sldId="2076138363"/>
        </pc:sldMkLst>
      </pc:sldChg>
      <pc:sldChg chg="modTransition">
        <pc:chgData name="Eldert Grootenboer" userId="86a8f506-bb1c-4964-839a-78287daf85b1" providerId="ADAL" clId="{15799813-3475-42FB-B0D3-76026AC6BD09}" dt="2023-02-16T19:44:09.789" v="164"/>
        <pc:sldMkLst>
          <pc:docMk/>
          <pc:sldMk cId="779570841" sldId="2076138364"/>
        </pc:sldMkLst>
      </pc:sldChg>
      <pc:sldChg chg="modTransition">
        <pc:chgData name="Eldert Grootenboer" userId="86a8f506-bb1c-4964-839a-78287daf85b1" providerId="ADAL" clId="{15799813-3475-42FB-B0D3-76026AC6BD09}" dt="2023-02-16T19:44:09.789" v="164"/>
        <pc:sldMkLst>
          <pc:docMk/>
          <pc:sldMk cId="181374525" sldId="2076138365"/>
        </pc:sldMkLst>
      </pc:sldChg>
      <pc:sldChg chg="modTransition">
        <pc:chgData name="Eldert Grootenboer" userId="86a8f506-bb1c-4964-839a-78287daf85b1" providerId="ADAL" clId="{15799813-3475-42FB-B0D3-76026AC6BD09}" dt="2023-02-16T19:44:09.789" v="164"/>
        <pc:sldMkLst>
          <pc:docMk/>
          <pc:sldMk cId="515272000" sldId="2076138366"/>
        </pc:sldMkLst>
      </pc:sldChg>
      <pc:sldChg chg="modTransition">
        <pc:chgData name="Eldert Grootenboer" userId="86a8f506-bb1c-4964-839a-78287daf85b1" providerId="ADAL" clId="{15799813-3475-42FB-B0D3-76026AC6BD09}" dt="2023-02-16T19:44:09.789" v="164"/>
        <pc:sldMkLst>
          <pc:docMk/>
          <pc:sldMk cId="448770904" sldId="2076138367"/>
        </pc:sldMkLst>
      </pc:sldChg>
      <pc:sldChg chg="modSp modTransition modAnim">
        <pc:chgData name="Eldert Grootenboer" userId="86a8f506-bb1c-4964-839a-78287daf85b1" providerId="ADAL" clId="{15799813-3475-42FB-B0D3-76026AC6BD09}" dt="2023-02-16T19:44:09.789" v="164"/>
        <pc:sldMkLst>
          <pc:docMk/>
          <pc:sldMk cId="2622608535" sldId="2076138368"/>
        </pc:sldMkLst>
        <pc:spChg chg="mod">
          <ac:chgData name="Eldert Grootenboer" userId="86a8f506-bb1c-4964-839a-78287daf85b1" providerId="ADAL" clId="{15799813-3475-42FB-B0D3-76026AC6BD09}" dt="2023-02-16T19:35:47.969" v="56" actId="20577"/>
          <ac:spMkLst>
            <pc:docMk/>
            <pc:sldMk cId="2622608535" sldId="2076138368"/>
            <ac:spMk id="6" creationId="{C83705B6-034C-B2A5-B4A4-AB0977909BE5}"/>
          </ac:spMkLst>
        </pc:spChg>
      </pc:sldChg>
    </pc:docChg>
  </pc:docChgLst>
  <pc:docChgLst>
    <pc:chgData name="Eldert Grootenboer" userId="86a8f506-bb1c-4964-839a-78287daf85b1" providerId="ADAL" clId="{8F1A331F-23D6-41BA-8251-D641E7916FAF}"/>
    <pc:docChg chg="undo redo custSel addSld delSld modSld sldOrd addSection delSection modSection">
      <pc:chgData name="Eldert Grootenboer" userId="86a8f506-bb1c-4964-839a-78287daf85b1" providerId="ADAL" clId="{8F1A331F-23D6-41BA-8251-D641E7916FAF}" dt="2023-02-16T18:13:54.659" v="3190" actId="26606"/>
      <pc:docMkLst>
        <pc:docMk/>
      </pc:docMkLst>
      <pc:sldChg chg="modTransition">
        <pc:chgData name="Eldert Grootenboer" userId="86a8f506-bb1c-4964-839a-78287daf85b1" providerId="ADAL" clId="{8F1A331F-23D6-41BA-8251-D641E7916FAF}" dt="2023-02-14T18:54:11.517" v="2941"/>
        <pc:sldMkLst>
          <pc:docMk/>
          <pc:sldMk cId="2306222260" sldId="256"/>
        </pc:sldMkLst>
      </pc:sldChg>
      <pc:sldChg chg="addSp delSp modSp mod modTransition setBg modNotesTx">
        <pc:chgData name="Eldert Grootenboer" userId="86a8f506-bb1c-4964-839a-78287daf85b1" providerId="ADAL" clId="{8F1A331F-23D6-41BA-8251-D641E7916FAF}" dt="2023-02-14T18:54:11.517" v="2941"/>
        <pc:sldMkLst>
          <pc:docMk/>
          <pc:sldMk cId="983102221" sldId="257"/>
        </pc:sldMkLst>
        <pc:spChg chg="mod">
          <ac:chgData name="Eldert Grootenboer" userId="86a8f506-bb1c-4964-839a-78287daf85b1" providerId="ADAL" clId="{8F1A331F-23D6-41BA-8251-D641E7916FAF}" dt="2023-02-14T18:45:28.429" v="2842" actId="26606"/>
          <ac:spMkLst>
            <pc:docMk/>
            <pc:sldMk cId="983102221" sldId="257"/>
            <ac:spMk id="2" creationId="{DCC2603A-5613-4734-9EA1-ACD64EC33D4F}"/>
          </ac:spMkLst>
        </pc:spChg>
        <pc:spChg chg="add del mod">
          <ac:chgData name="Eldert Grootenboer" userId="86a8f506-bb1c-4964-839a-78287daf85b1" providerId="ADAL" clId="{8F1A331F-23D6-41BA-8251-D641E7916FAF}" dt="2023-02-08T10:19:58.728" v="910"/>
          <ac:spMkLst>
            <pc:docMk/>
            <pc:sldMk cId="983102221" sldId="257"/>
            <ac:spMk id="3" creationId="{027E466A-3680-13CD-48A3-EA21421B5B4D}"/>
          </ac:spMkLst>
        </pc:spChg>
        <pc:spChg chg="add del mod">
          <ac:chgData name="Eldert Grootenboer" userId="86a8f506-bb1c-4964-839a-78287daf85b1" providerId="ADAL" clId="{8F1A331F-23D6-41BA-8251-D641E7916FAF}" dt="2023-02-08T10:19:58.728" v="910"/>
          <ac:spMkLst>
            <pc:docMk/>
            <pc:sldMk cId="983102221" sldId="257"/>
            <ac:spMk id="4" creationId="{1DDA0D62-1547-C82B-0D30-EE7D77F0E5D9}"/>
          </ac:spMkLst>
        </pc:spChg>
        <pc:spChg chg="add mod">
          <ac:chgData name="Eldert Grootenboer" userId="86a8f506-bb1c-4964-839a-78287daf85b1" providerId="ADAL" clId="{8F1A331F-23D6-41BA-8251-D641E7916FAF}" dt="2023-02-14T18:45:28.429" v="2842" actId="26606"/>
          <ac:spMkLst>
            <pc:docMk/>
            <pc:sldMk cId="983102221" sldId="257"/>
            <ac:spMk id="6" creationId="{A414AAB4-C44C-D07C-F5E1-2C934028F8ED}"/>
          </ac:spMkLst>
        </pc:spChg>
        <pc:spChg chg="del mod">
          <ac:chgData name="Eldert Grootenboer" userId="86a8f506-bb1c-4964-839a-78287daf85b1" providerId="ADAL" clId="{8F1A331F-23D6-41BA-8251-D641E7916FAF}" dt="2023-02-08T10:09:20.414" v="589" actId="26606"/>
          <ac:spMkLst>
            <pc:docMk/>
            <pc:sldMk cId="983102221" sldId="257"/>
            <ac:spMk id="7" creationId="{E9E1D88F-5EF2-4784-EB3C-53E651E4A5FF}"/>
          </ac:spMkLst>
        </pc:spChg>
        <pc:spChg chg="add del">
          <ac:chgData name="Eldert Grootenboer" userId="86a8f506-bb1c-4964-839a-78287daf85b1" providerId="ADAL" clId="{8F1A331F-23D6-41BA-8251-D641E7916FAF}" dt="2023-02-14T18:45:28.429" v="2842" actId="26606"/>
          <ac:spMkLst>
            <pc:docMk/>
            <pc:sldMk cId="983102221" sldId="257"/>
            <ac:spMk id="12" creationId="{2C61293E-6EBE-43EF-A52C-9BEBFD7679D4}"/>
          </ac:spMkLst>
        </pc:spChg>
        <pc:spChg chg="add del">
          <ac:chgData name="Eldert Grootenboer" userId="86a8f506-bb1c-4964-839a-78287daf85b1" providerId="ADAL" clId="{8F1A331F-23D6-41BA-8251-D641E7916FAF}" dt="2023-02-14T18:45:28.429" v="2842" actId="26606"/>
          <ac:spMkLst>
            <pc:docMk/>
            <pc:sldMk cId="983102221" sldId="257"/>
            <ac:spMk id="14" creationId="{21540236-BFD5-4A9D-8840-4703E7F76825}"/>
          </ac:spMkLst>
        </pc:spChg>
        <pc:spChg chg="add">
          <ac:chgData name="Eldert Grootenboer" userId="86a8f506-bb1c-4964-839a-78287daf85b1" providerId="ADAL" clId="{8F1A331F-23D6-41BA-8251-D641E7916FAF}" dt="2023-02-14T18:45:28.429" v="2842" actId="26606"/>
          <ac:spMkLst>
            <pc:docMk/>
            <pc:sldMk cId="983102221" sldId="257"/>
            <ac:spMk id="19" creationId="{F13C74B1-5B17-4795-BED0-7140497B445A}"/>
          </ac:spMkLst>
        </pc:spChg>
        <pc:spChg chg="add">
          <ac:chgData name="Eldert Grootenboer" userId="86a8f506-bb1c-4964-839a-78287daf85b1" providerId="ADAL" clId="{8F1A331F-23D6-41BA-8251-D641E7916FAF}" dt="2023-02-14T18:45:28.429" v="2842" actId="26606"/>
          <ac:spMkLst>
            <pc:docMk/>
            <pc:sldMk cId="983102221" sldId="257"/>
            <ac:spMk id="21" creationId="{D4974D33-8DC5-464E-8C6D-BE58F0669C17}"/>
          </ac:spMkLst>
        </pc:spChg>
        <pc:graphicFrameChg chg="add del mod">
          <ac:chgData name="Eldert Grootenboer" userId="86a8f506-bb1c-4964-839a-78287daf85b1" providerId="ADAL" clId="{8F1A331F-23D6-41BA-8251-D641E7916FAF}" dt="2023-02-08T10:20:08.865" v="912" actId="478"/>
          <ac:graphicFrameMkLst>
            <pc:docMk/>
            <pc:sldMk cId="983102221" sldId="257"/>
            <ac:graphicFrameMk id="9" creationId="{63A6E78E-B34F-1FA2-040A-1F1E064EE21B}"/>
          </ac:graphicFrameMkLst>
        </pc:graphicFrameChg>
        <pc:picChg chg="add mod ord">
          <ac:chgData name="Eldert Grootenboer" userId="86a8f506-bb1c-4964-839a-78287daf85b1" providerId="ADAL" clId="{8F1A331F-23D6-41BA-8251-D641E7916FAF}" dt="2023-02-14T18:45:28.429" v="2842" actId="26606"/>
          <ac:picMkLst>
            <pc:docMk/>
            <pc:sldMk cId="983102221" sldId="257"/>
            <ac:picMk id="8" creationId="{A110CFF2-04EB-B31D-6FD2-465A9BF848DC}"/>
          </ac:picMkLst>
        </pc:picChg>
      </pc:sldChg>
      <pc:sldChg chg="modTransition">
        <pc:chgData name="Eldert Grootenboer" userId="86a8f506-bb1c-4964-839a-78287daf85b1" providerId="ADAL" clId="{8F1A331F-23D6-41BA-8251-D641E7916FAF}" dt="2023-02-14T18:54:11.517" v="2941"/>
        <pc:sldMkLst>
          <pc:docMk/>
          <pc:sldMk cId="4048929990" sldId="271"/>
        </pc:sldMkLst>
      </pc:sldChg>
      <pc:sldChg chg="modSp del mod">
        <pc:chgData name="Eldert Grootenboer" userId="86a8f506-bb1c-4964-839a-78287daf85b1" providerId="ADAL" clId="{8F1A331F-23D6-41BA-8251-D641E7916FAF}" dt="2023-02-08T10:15:57.660" v="735" actId="47"/>
        <pc:sldMkLst>
          <pc:docMk/>
          <pc:sldMk cId="1812793410" sldId="272"/>
        </pc:sldMkLst>
        <pc:spChg chg="mod">
          <ac:chgData name="Eldert Grootenboer" userId="86a8f506-bb1c-4964-839a-78287daf85b1" providerId="ADAL" clId="{8F1A331F-23D6-41BA-8251-D641E7916FAF}" dt="2023-02-08T10:15:34.729" v="731" actId="20577"/>
          <ac:spMkLst>
            <pc:docMk/>
            <pc:sldMk cId="1812793410" sldId="272"/>
            <ac:spMk id="7" creationId="{AE06556A-353E-A6C4-89DC-7CA4F4380ACC}"/>
          </ac:spMkLst>
        </pc:spChg>
      </pc:sldChg>
      <pc:sldChg chg="addSp delSp modSp mod modTransition setBg">
        <pc:chgData name="Eldert Grootenboer" userId="86a8f506-bb1c-4964-839a-78287daf85b1" providerId="ADAL" clId="{8F1A331F-23D6-41BA-8251-D641E7916FAF}" dt="2023-02-14T18:54:11.517" v="2941"/>
        <pc:sldMkLst>
          <pc:docMk/>
          <pc:sldMk cId="357896881" sldId="273"/>
        </pc:sldMkLst>
        <pc:spChg chg="mod">
          <ac:chgData name="Eldert Grootenboer" userId="86a8f506-bb1c-4964-839a-78287daf85b1" providerId="ADAL" clId="{8F1A331F-23D6-41BA-8251-D641E7916FAF}" dt="2023-02-08T10:44:11.551" v="2072" actId="26606"/>
          <ac:spMkLst>
            <pc:docMk/>
            <pc:sldMk cId="357896881" sldId="273"/>
            <ac:spMk id="2" creationId="{CF60D3DC-6BD1-93B7-22BE-45FFE8761A4E}"/>
          </ac:spMkLst>
        </pc:spChg>
        <pc:spChg chg="del mod">
          <ac:chgData name="Eldert Grootenboer" userId="86a8f506-bb1c-4964-839a-78287daf85b1" providerId="ADAL" clId="{8F1A331F-23D6-41BA-8251-D641E7916FAF}" dt="2023-02-08T10:18:05.625" v="859" actId="26606"/>
          <ac:spMkLst>
            <pc:docMk/>
            <pc:sldMk cId="357896881" sldId="273"/>
            <ac:spMk id="3" creationId="{12C249C5-DFB1-E82B-635D-06831C8718B8}"/>
          </ac:spMkLst>
        </pc:spChg>
        <pc:spChg chg="add mod">
          <ac:chgData name="Eldert Grootenboer" userId="86a8f506-bb1c-4964-839a-78287daf85b1" providerId="ADAL" clId="{8F1A331F-23D6-41BA-8251-D641E7916FAF}" dt="2023-02-09T17:06:54.498" v="2123" actId="20577"/>
          <ac:spMkLst>
            <pc:docMk/>
            <pc:sldMk cId="357896881" sldId="273"/>
            <ac:spMk id="6" creationId="{C83705B6-034C-B2A5-B4A4-AB0977909BE5}"/>
          </ac:spMkLst>
        </pc:spChg>
        <pc:spChg chg="add">
          <ac:chgData name="Eldert Grootenboer" userId="86a8f506-bb1c-4964-839a-78287daf85b1" providerId="ADAL" clId="{8F1A331F-23D6-41BA-8251-D641E7916FAF}" dt="2023-02-08T10:44:11.551" v="2072" actId="26606"/>
          <ac:spMkLst>
            <pc:docMk/>
            <pc:sldMk cId="357896881" sldId="273"/>
            <ac:spMk id="9" creationId="{F13C74B1-5B17-4795-BED0-7140497B445A}"/>
          </ac:spMkLst>
        </pc:spChg>
        <pc:spChg chg="add">
          <ac:chgData name="Eldert Grootenboer" userId="86a8f506-bb1c-4964-839a-78287daf85b1" providerId="ADAL" clId="{8F1A331F-23D6-41BA-8251-D641E7916FAF}" dt="2023-02-08T10:44:11.551" v="2072" actId="26606"/>
          <ac:spMkLst>
            <pc:docMk/>
            <pc:sldMk cId="357896881" sldId="273"/>
            <ac:spMk id="10" creationId="{D4974D33-8DC5-464E-8C6D-BE58F0669C17}"/>
          </ac:spMkLst>
        </pc:spChg>
        <pc:spChg chg="add del">
          <ac:chgData name="Eldert Grootenboer" userId="86a8f506-bb1c-4964-839a-78287daf85b1" providerId="ADAL" clId="{8F1A331F-23D6-41BA-8251-D641E7916FAF}" dt="2023-02-08T10:43:12.272" v="2068" actId="26606"/>
          <ac:spMkLst>
            <pc:docMk/>
            <pc:sldMk cId="357896881" sldId="273"/>
            <ac:spMk id="12" creationId="{F13C74B1-5B17-4795-BED0-7140497B445A}"/>
          </ac:spMkLst>
        </pc:spChg>
        <pc:spChg chg="add del">
          <ac:chgData name="Eldert Grootenboer" userId="86a8f506-bb1c-4964-839a-78287daf85b1" providerId="ADAL" clId="{8F1A331F-23D6-41BA-8251-D641E7916FAF}" dt="2023-02-08T10:43:12.272" v="2068" actId="26606"/>
          <ac:spMkLst>
            <pc:docMk/>
            <pc:sldMk cId="357896881" sldId="273"/>
            <ac:spMk id="14" creationId="{D4974D33-8DC5-464E-8C6D-BE58F0669C17}"/>
          </ac:spMkLst>
        </pc:spChg>
        <pc:graphicFrameChg chg="add del mod">
          <ac:chgData name="Eldert Grootenboer" userId="86a8f506-bb1c-4964-839a-78287daf85b1" providerId="ADAL" clId="{8F1A331F-23D6-41BA-8251-D641E7916FAF}" dt="2023-02-08T10:20:34.023" v="922" actId="478"/>
          <ac:graphicFrameMkLst>
            <pc:docMk/>
            <pc:sldMk cId="357896881" sldId="273"/>
            <ac:graphicFrameMk id="5" creationId="{B83678B8-1C54-FE14-E596-D38EB4802022}"/>
          </ac:graphicFrameMkLst>
        </pc:graphicFrameChg>
        <pc:picChg chg="add del">
          <ac:chgData name="Eldert Grootenboer" userId="86a8f506-bb1c-4964-839a-78287daf85b1" providerId="ADAL" clId="{8F1A331F-23D6-41BA-8251-D641E7916FAF}" dt="2023-02-08T10:43:12.272" v="2068" actId="26606"/>
          <ac:picMkLst>
            <pc:docMk/>
            <pc:sldMk cId="357896881" sldId="273"/>
            <ac:picMk id="8" creationId="{93301D14-1EB9-C62F-379D-7A117087A65D}"/>
          </ac:picMkLst>
        </pc:picChg>
        <pc:picChg chg="add">
          <ac:chgData name="Eldert Grootenboer" userId="86a8f506-bb1c-4964-839a-78287daf85b1" providerId="ADAL" clId="{8F1A331F-23D6-41BA-8251-D641E7916FAF}" dt="2023-02-08T10:44:11.551" v="2072" actId="26606"/>
          <ac:picMkLst>
            <pc:docMk/>
            <pc:sldMk cId="357896881" sldId="273"/>
            <ac:picMk id="11" creationId="{4A9E2AC8-8A41-2DA8-F65C-3605D2C38610}"/>
          </ac:picMkLst>
        </pc:picChg>
      </pc:sldChg>
      <pc:sldChg chg="addSp modSp mod ord modTransition setBg modNotesTx">
        <pc:chgData name="Eldert Grootenboer" userId="86a8f506-bb1c-4964-839a-78287daf85b1" providerId="ADAL" clId="{8F1A331F-23D6-41BA-8251-D641E7916FAF}" dt="2023-02-15T15:56:26.381" v="3018"/>
        <pc:sldMkLst>
          <pc:docMk/>
          <pc:sldMk cId="2979362729" sldId="274"/>
        </pc:sldMkLst>
        <pc:spChg chg="mod">
          <ac:chgData name="Eldert Grootenboer" userId="86a8f506-bb1c-4964-839a-78287daf85b1" providerId="ADAL" clId="{8F1A331F-23D6-41BA-8251-D641E7916FAF}" dt="2023-02-08T10:45:35.170" v="2076" actId="26606"/>
          <ac:spMkLst>
            <pc:docMk/>
            <pc:sldMk cId="2979362729" sldId="274"/>
            <ac:spMk id="2" creationId="{E2732B14-3085-DDCA-77AF-1C19A523BD67}"/>
          </ac:spMkLst>
        </pc:spChg>
        <pc:spChg chg="mod">
          <ac:chgData name="Eldert Grootenboer" userId="86a8f506-bb1c-4964-839a-78287daf85b1" providerId="ADAL" clId="{8F1A331F-23D6-41BA-8251-D641E7916FAF}" dt="2023-02-08T10:45:35.170" v="2076" actId="26606"/>
          <ac:spMkLst>
            <pc:docMk/>
            <pc:sldMk cId="2979362729" sldId="274"/>
            <ac:spMk id="3" creationId="{88AD8524-C71D-F2D4-F257-6C4CF2622F9A}"/>
          </ac:spMkLst>
        </pc:spChg>
        <pc:spChg chg="add">
          <ac:chgData name="Eldert Grootenboer" userId="86a8f506-bb1c-4964-839a-78287daf85b1" providerId="ADAL" clId="{8F1A331F-23D6-41BA-8251-D641E7916FAF}" dt="2023-02-08T10:45:35.170" v="2076" actId="26606"/>
          <ac:spMkLst>
            <pc:docMk/>
            <pc:sldMk cId="2979362729" sldId="274"/>
            <ac:spMk id="3079" creationId="{F13C74B1-5B17-4795-BED0-7140497B445A}"/>
          </ac:spMkLst>
        </pc:spChg>
        <pc:spChg chg="add">
          <ac:chgData name="Eldert Grootenboer" userId="86a8f506-bb1c-4964-839a-78287daf85b1" providerId="ADAL" clId="{8F1A331F-23D6-41BA-8251-D641E7916FAF}" dt="2023-02-08T10:45:35.170" v="2076" actId="26606"/>
          <ac:spMkLst>
            <pc:docMk/>
            <pc:sldMk cId="2979362729" sldId="274"/>
            <ac:spMk id="3081" creationId="{D4974D33-8DC5-464E-8C6D-BE58F0669C17}"/>
          </ac:spMkLst>
        </pc:spChg>
        <pc:picChg chg="add mod">
          <ac:chgData name="Eldert Grootenboer" userId="86a8f506-bb1c-4964-839a-78287daf85b1" providerId="ADAL" clId="{8F1A331F-23D6-41BA-8251-D641E7916FAF}" dt="2023-02-08T10:45:35.170" v="2076" actId="26606"/>
          <ac:picMkLst>
            <pc:docMk/>
            <pc:sldMk cId="2979362729" sldId="274"/>
            <ac:picMk id="3074" creationId="{F3ADB4C0-6326-8CAA-8644-7157E573EE42}"/>
          </ac:picMkLst>
        </pc:picChg>
      </pc:sldChg>
      <pc:sldChg chg="addSp modSp mod ord modTransition setBg modNotesTx">
        <pc:chgData name="Eldert Grootenboer" userId="86a8f506-bb1c-4964-839a-78287daf85b1" providerId="ADAL" clId="{8F1A331F-23D6-41BA-8251-D641E7916FAF}" dt="2023-02-15T17:50:41.342" v="3066" actId="20577"/>
        <pc:sldMkLst>
          <pc:docMk/>
          <pc:sldMk cId="3387230552" sldId="275"/>
        </pc:sldMkLst>
        <pc:spChg chg="mod">
          <ac:chgData name="Eldert Grootenboer" userId="86a8f506-bb1c-4964-839a-78287daf85b1" providerId="ADAL" clId="{8F1A331F-23D6-41BA-8251-D641E7916FAF}" dt="2023-02-08T10:46:37.975" v="2078" actId="26606"/>
          <ac:spMkLst>
            <pc:docMk/>
            <pc:sldMk cId="3387230552" sldId="275"/>
            <ac:spMk id="2" creationId="{CE237C5E-3978-31EB-0F3A-4BFE516C42E3}"/>
          </ac:spMkLst>
        </pc:spChg>
        <pc:spChg chg="mod">
          <ac:chgData name="Eldert Grootenboer" userId="86a8f506-bb1c-4964-839a-78287daf85b1" providerId="ADAL" clId="{8F1A331F-23D6-41BA-8251-D641E7916FAF}" dt="2023-02-15T17:50:41.342" v="3066" actId="20577"/>
          <ac:spMkLst>
            <pc:docMk/>
            <pc:sldMk cId="3387230552" sldId="275"/>
            <ac:spMk id="3" creationId="{743208E1-3E2B-71CA-2610-EDA32603B930}"/>
          </ac:spMkLst>
        </pc:spChg>
        <pc:spChg chg="add">
          <ac:chgData name="Eldert Grootenboer" userId="86a8f506-bb1c-4964-839a-78287daf85b1" providerId="ADAL" clId="{8F1A331F-23D6-41BA-8251-D641E7916FAF}" dt="2023-02-08T10:46:37.975" v="2078" actId="26606"/>
          <ac:spMkLst>
            <pc:docMk/>
            <pc:sldMk cId="3387230552" sldId="275"/>
            <ac:spMk id="4103" creationId="{F13C74B1-5B17-4795-BED0-7140497B445A}"/>
          </ac:spMkLst>
        </pc:spChg>
        <pc:spChg chg="add">
          <ac:chgData name="Eldert Grootenboer" userId="86a8f506-bb1c-4964-839a-78287daf85b1" providerId="ADAL" clId="{8F1A331F-23D6-41BA-8251-D641E7916FAF}" dt="2023-02-08T10:46:37.975" v="2078" actId="26606"/>
          <ac:spMkLst>
            <pc:docMk/>
            <pc:sldMk cId="3387230552" sldId="275"/>
            <ac:spMk id="4105" creationId="{D4974D33-8DC5-464E-8C6D-BE58F0669C17}"/>
          </ac:spMkLst>
        </pc:spChg>
        <pc:picChg chg="add mod">
          <ac:chgData name="Eldert Grootenboer" userId="86a8f506-bb1c-4964-839a-78287daf85b1" providerId="ADAL" clId="{8F1A331F-23D6-41BA-8251-D641E7916FAF}" dt="2023-02-08T10:46:37.975" v="2078" actId="26606"/>
          <ac:picMkLst>
            <pc:docMk/>
            <pc:sldMk cId="3387230552" sldId="275"/>
            <ac:picMk id="4098" creationId="{F5E6C7AA-C59F-FE06-CF09-9DD8016C147F}"/>
          </ac:picMkLst>
        </pc:picChg>
      </pc:sldChg>
      <pc:sldChg chg="addSp modSp mod modTransition setBg">
        <pc:chgData name="Eldert Grootenboer" userId="86a8f506-bb1c-4964-839a-78287daf85b1" providerId="ADAL" clId="{8F1A331F-23D6-41BA-8251-D641E7916FAF}" dt="2023-02-14T18:54:11.517" v="2941"/>
        <pc:sldMkLst>
          <pc:docMk/>
          <pc:sldMk cId="1230101338" sldId="276"/>
        </pc:sldMkLst>
        <pc:spChg chg="mod">
          <ac:chgData name="Eldert Grootenboer" userId="86a8f506-bb1c-4964-839a-78287daf85b1" providerId="ADAL" clId="{8F1A331F-23D6-41BA-8251-D641E7916FAF}" dt="2023-02-08T10:48:19.547" v="2082" actId="26606"/>
          <ac:spMkLst>
            <pc:docMk/>
            <pc:sldMk cId="1230101338" sldId="276"/>
            <ac:spMk id="2" creationId="{CB114D58-049E-0E4C-3E33-8ECE4E4E81CD}"/>
          </ac:spMkLst>
        </pc:spChg>
        <pc:spChg chg="mod">
          <ac:chgData name="Eldert Grootenboer" userId="86a8f506-bb1c-4964-839a-78287daf85b1" providerId="ADAL" clId="{8F1A331F-23D6-41BA-8251-D641E7916FAF}" dt="2023-02-08T10:48:19.547" v="2082" actId="26606"/>
          <ac:spMkLst>
            <pc:docMk/>
            <pc:sldMk cId="1230101338" sldId="276"/>
            <ac:spMk id="3" creationId="{D06DE951-077D-9F2C-D848-8198D5654AB5}"/>
          </ac:spMkLst>
        </pc:spChg>
        <pc:spChg chg="add">
          <ac:chgData name="Eldert Grootenboer" userId="86a8f506-bb1c-4964-839a-78287daf85b1" providerId="ADAL" clId="{8F1A331F-23D6-41BA-8251-D641E7916FAF}" dt="2023-02-08T10:48:19.547" v="2082" actId="26606"/>
          <ac:spMkLst>
            <pc:docMk/>
            <pc:sldMk cId="1230101338" sldId="276"/>
            <ac:spMk id="6151" creationId="{F13C74B1-5B17-4795-BED0-7140497B445A}"/>
          </ac:spMkLst>
        </pc:spChg>
        <pc:spChg chg="add">
          <ac:chgData name="Eldert Grootenboer" userId="86a8f506-bb1c-4964-839a-78287daf85b1" providerId="ADAL" clId="{8F1A331F-23D6-41BA-8251-D641E7916FAF}" dt="2023-02-08T10:48:19.547" v="2082" actId="26606"/>
          <ac:spMkLst>
            <pc:docMk/>
            <pc:sldMk cId="1230101338" sldId="276"/>
            <ac:spMk id="6153" creationId="{D4974D33-8DC5-464E-8C6D-BE58F0669C17}"/>
          </ac:spMkLst>
        </pc:spChg>
        <pc:picChg chg="add mod">
          <ac:chgData name="Eldert Grootenboer" userId="86a8f506-bb1c-4964-839a-78287daf85b1" providerId="ADAL" clId="{8F1A331F-23D6-41BA-8251-D641E7916FAF}" dt="2023-02-08T10:48:19.547" v="2082" actId="26606"/>
          <ac:picMkLst>
            <pc:docMk/>
            <pc:sldMk cId="1230101338" sldId="276"/>
            <ac:picMk id="6146" creationId="{165060F4-A550-9B9C-D6AB-8DAF89A7917C}"/>
          </ac:picMkLst>
        </pc:picChg>
      </pc:sldChg>
      <pc:sldChg chg="modSp del mod">
        <pc:chgData name="Eldert Grootenboer" userId="86a8f506-bb1c-4964-839a-78287daf85b1" providerId="ADAL" clId="{8F1A331F-23D6-41BA-8251-D641E7916FAF}" dt="2023-02-08T10:27:36.188" v="1268" actId="47"/>
        <pc:sldMkLst>
          <pc:docMk/>
          <pc:sldMk cId="4271733317" sldId="277"/>
        </pc:sldMkLst>
        <pc:spChg chg="mod">
          <ac:chgData name="Eldert Grootenboer" userId="86a8f506-bb1c-4964-839a-78287daf85b1" providerId="ADAL" clId="{8F1A331F-23D6-41BA-8251-D641E7916FAF}" dt="2023-02-08T10:27:24.583" v="1267" actId="20577"/>
          <ac:spMkLst>
            <pc:docMk/>
            <pc:sldMk cId="4271733317" sldId="277"/>
            <ac:spMk id="3" creationId="{DD9D803E-37DD-3F29-DBA0-19C649B86E75}"/>
          </ac:spMkLst>
        </pc:spChg>
      </pc:sldChg>
      <pc:sldChg chg="addSp delSp modSp mod ord modTransition setBg modShow">
        <pc:chgData name="Eldert Grootenboer" userId="86a8f506-bb1c-4964-839a-78287daf85b1" providerId="ADAL" clId="{8F1A331F-23D6-41BA-8251-D641E7916FAF}" dt="2023-02-14T19:22:07.060" v="3016" actId="729"/>
        <pc:sldMkLst>
          <pc:docMk/>
          <pc:sldMk cId="1428937894" sldId="278"/>
        </pc:sldMkLst>
        <pc:spChg chg="mod">
          <ac:chgData name="Eldert Grootenboer" userId="86a8f506-bb1c-4964-839a-78287daf85b1" providerId="ADAL" clId="{8F1A331F-23D6-41BA-8251-D641E7916FAF}" dt="2023-02-08T10:50:45.301" v="2096" actId="26606"/>
          <ac:spMkLst>
            <pc:docMk/>
            <pc:sldMk cId="1428937894" sldId="278"/>
            <ac:spMk id="2" creationId="{E3F9ED68-6766-9529-265D-B6A772E5DAAF}"/>
          </ac:spMkLst>
        </pc:spChg>
        <pc:spChg chg="mod">
          <ac:chgData name="Eldert Grootenboer" userId="86a8f506-bb1c-4964-839a-78287daf85b1" providerId="ADAL" clId="{8F1A331F-23D6-41BA-8251-D641E7916FAF}" dt="2023-02-08T10:50:45.301" v="2096" actId="26606"/>
          <ac:spMkLst>
            <pc:docMk/>
            <pc:sldMk cId="1428937894" sldId="278"/>
            <ac:spMk id="3" creationId="{85895A42-9E21-E91B-77FD-3A347482911F}"/>
          </ac:spMkLst>
        </pc:spChg>
        <pc:spChg chg="add">
          <ac:chgData name="Eldert Grootenboer" userId="86a8f506-bb1c-4964-839a-78287daf85b1" providerId="ADAL" clId="{8F1A331F-23D6-41BA-8251-D641E7916FAF}" dt="2023-02-08T10:50:45.301" v="2096" actId="26606"/>
          <ac:spMkLst>
            <pc:docMk/>
            <pc:sldMk cId="1428937894" sldId="278"/>
            <ac:spMk id="9222" creationId="{F13C74B1-5B17-4795-BED0-7140497B445A}"/>
          </ac:spMkLst>
        </pc:spChg>
        <pc:spChg chg="add del">
          <ac:chgData name="Eldert Grootenboer" userId="86a8f506-bb1c-4964-839a-78287daf85b1" providerId="ADAL" clId="{8F1A331F-23D6-41BA-8251-D641E7916FAF}" dt="2023-02-08T10:50:05.672" v="2089" actId="26606"/>
          <ac:spMkLst>
            <pc:docMk/>
            <pc:sldMk cId="1428937894" sldId="278"/>
            <ac:spMk id="9223" creationId="{F13C74B1-5B17-4795-BED0-7140497B445A}"/>
          </ac:spMkLst>
        </pc:spChg>
        <pc:spChg chg="add del">
          <ac:chgData name="Eldert Grootenboer" userId="86a8f506-bb1c-4964-839a-78287daf85b1" providerId="ADAL" clId="{8F1A331F-23D6-41BA-8251-D641E7916FAF}" dt="2023-02-08T10:50:05.672" v="2089" actId="26606"/>
          <ac:spMkLst>
            <pc:docMk/>
            <pc:sldMk cId="1428937894" sldId="278"/>
            <ac:spMk id="9225" creationId="{D4974D33-8DC5-464E-8C6D-BE58F0669C17}"/>
          </ac:spMkLst>
        </pc:spChg>
        <pc:spChg chg="add">
          <ac:chgData name="Eldert Grootenboer" userId="86a8f506-bb1c-4964-839a-78287daf85b1" providerId="ADAL" clId="{8F1A331F-23D6-41BA-8251-D641E7916FAF}" dt="2023-02-08T10:50:45.301" v="2096" actId="26606"/>
          <ac:spMkLst>
            <pc:docMk/>
            <pc:sldMk cId="1428937894" sldId="278"/>
            <ac:spMk id="9227" creationId="{D4974D33-8DC5-464E-8C6D-BE58F0669C17}"/>
          </ac:spMkLst>
        </pc:spChg>
        <pc:picChg chg="add mod">
          <ac:chgData name="Eldert Grootenboer" userId="86a8f506-bb1c-4964-839a-78287daf85b1" providerId="ADAL" clId="{8F1A331F-23D6-41BA-8251-D641E7916FAF}" dt="2023-02-08T10:50:08.134" v="2091" actId="571"/>
          <ac:picMkLst>
            <pc:docMk/>
            <pc:sldMk cId="1428937894" sldId="278"/>
            <ac:picMk id="4" creationId="{3D4AD61D-083C-0DA2-8CA8-3CF01E1BC29B}"/>
          </ac:picMkLst>
        </pc:picChg>
        <pc:picChg chg="add del mod">
          <ac:chgData name="Eldert Grootenboer" userId="86a8f506-bb1c-4964-839a-78287daf85b1" providerId="ADAL" clId="{8F1A331F-23D6-41BA-8251-D641E7916FAF}" dt="2023-02-08T10:50:08.156" v="2092" actId="21"/>
          <ac:picMkLst>
            <pc:docMk/>
            <pc:sldMk cId="1428937894" sldId="278"/>
            <ac:picMk id="9218" creationId="{78C100E0-8F39-F74F-4B12-53B7D13EAEDD}"/>
          </ac:picMkLst>
        </pc:picChg>
        <pc:picChg chg="add mod">
          <ac:chgData name="Eldert Grootenboer" userId="86a8f506-bb1c-4964-839a-78287daf85b1" providerId="ADAL" clId="{8F1A331F-23D6-41BA-8251-D641E7916FAF}" dt="2023-02-08T10:50:45.301" v="2096" actId="26606"/>
          <ac:picMkLst>
            <pc:docMk/>
            <pc:sldMk cId="1428937894" sldId="278"/>
            <ac:picMk id="9220" creationId="{153C8AD6-7FC5-6B7F-C5CB-A5F4DB784E12}"/>
          </ac:picMkLst>
        </pc:picChg>
      </pc:sldChg>
      <pc:sldChg chg="del ord">
        <pc:chgData name="Eldert Grootenboer" userId="86a8f506-bb1c-4964-839a-78287daf85b1" providerId="ADAL" clId="{8F1A331F-23D6-41BA-8251-D641E7916FAF}" dt="2022-12-28T22:30:28.293" v="79" actId="47"/>
        <pc:sldMkLst>
          <pc:docMk/>
          <pc:sldMk cId="4144469063" sldId="279"/>
        </pc:sldMkLst>
      </pc:sldChg>
      <pc:sldChg chg="addSp modSp mod modTransition setBg">
        <pc:chgData name="Eldert Grootenboer" userId="86a8f506-bb1c-4964-839a-78287daf85b1" providerId="ADAL" clId="{8F1A331F-23D6-41BA-8251-D641E7916FAF}" dt="2023-02-14T18:54:11.517" v="2941"/>
        <pc:sldMkLst>
          <pc:docMk/>
          <pc:sldMk cId="1277050186" sldId="280"/>
        </pc:sldMkLst>
        <pc:spChg chg="mod">
          <ac:chgData name="Eldert Grootenboer" userId="86a8f506-bb1c-4964-839a-78287daf85b1" providerId="ADAL" clId="{8F1A331F-23D6-41BA-8251-D641E7916FAF}" dt="2023-02-08T10:44:48.739" v="2074" actId="26606"/>
          <ac:spMkLst>
            <pc:docMk/>
            <pc:sldMk cId="1277050186" sldId="280"/>
            <ac:spMk id="2" creationId="{D689CFC1-F454-FE0B-8BC1-C66F2BA43052}"/>
          </ac:spMkLst>
        </pc:spChg>
        <pc:spChg chg="mod">
          <ac:chgData name="Eldert Grootenboer" userId="86a8f506-bb1c-4964-839a-78287daf85b1" providerId="ADAL" clId="{8F1A331F-23D6-41BA-8251-D641E7916FAF}" dt="2023-02-08T10:44:48.739" v="2074" actId="26606"/>
          <ac:spMkLst>
            <pc:docMk/>
            <pc:sldMk cId="1277050186" sldId="280"/>
            <ac:spMk id="3" creationId="{E4AA916B-78AF-0B01-536B-B79DFCE03DF6}"/>
          </ac:spMkLst>
        </pc:spChg>
        <pc:spChg chg="add">
          <ac:chgData name="Eldert Grootenboer" userId="86a8f506-bb1c-4964-839a-78287daf85b1" providerId="ADAL" clId="{8F1A331F-23D6-41BA-8251-D641E7916FAF}" dt="2023-02-08T10:44:48.739" v="2074" actId="26606"/>
          <ac:spMkLst>
            <pc:docMk/>
            <pc:sldMk cId="1277050186" sldId="280"/>
            <ac:spMk id="2055" creationId="{F13C74B1-5B17-4795-BED0-7140497B445A}"/>
          </ac:spMkLst>
        </pc:spChg>
        <pc:spChg chg="add">
          <ac:chgData name="Eldert Grootenboer" userId="86a8f506-bb1c-4964-839a-78287daf85b1" providerId="ADAL" clId="{8F1A331F-23D6-41BA-8251-D641E7916FAF}" dt="2023-02-08T10:44:48.739" v="2074" actId="26606"/>
          <ac:spMkLst>
            <pc:docMk/>
            <pc:sldMk cId="1277050186" sldId="280"/>
            <ac:spMk id="2057" creationId="{D4974D33-8DC5-464E-8C6D-BE58F0669C17}"/>
          </ac:spMkLst>
        </pc:spChg>
        <pc:picChg chg="add mod">
          <ac:chgData name="Eldert Grootenboer" userId="86a8f506-bb1c-4964-839a-78287daf85b1" providerId="ADAL" clId="{8F1A331F-23D6-41BA-8251-D641E7916FAF}" dt="2023-02-08T10:44:48.739" v="2074" actId="26606"/>
          <ac:picMkLst>
            <pc:docMk/>
            <pc:sldMk cId="1277050186" sldId="280"/>
            <ac:picMk id="2050" creationId="{CC11D48D-2022-2946-3616-8E6B25F0B03C}"/>
          </ac:picMkLst>
        </pc:picChg>
      </pc:sldChg>
      <pc:sldChg chg="del">
        <pc:chgData name="Eldert Grootenboer" userId="86a8f506-bb1c-4964-839a-78287daf85b1" providerId="ADAL" clId="{8F1A331F-23D6-41BA-8251-D641E7916FAF}" dt="2023-02-08T10:21:33.704" v="959" actId="47"/>
        <pc:sldMkLst>
          <pc:docMk/>
          <pc:sldMk cId="2683013441" sldId="281"/>
        </pc:sldMkLst>
      </pc:sldChg>
      <pc:sldChg chg="addSp modSp mod modTransition setBg">
        <pc:chgData name="Eldert Grootenboer" userId="86a8f506-bb1c-4964-839a-78287daf85b1" providerId="ADAL" clId="{8F1A331F-23D6-41BA-8251-D641E7916FAF}" dt="2023-02-14T18:54:11.517" v="2941"/>
        <pc:sldMkLst>
          <pc:docMk/>
          <pc:sldMk cId="313095814" sldId="282"/>
        </pc:sldMkLst>
        <pc:spChg chg="mod">
          <ac:chgData name="Eldert Grootenboer" userId="86a8f506-bb1c-4964-839a-78287daf85b1" providerId="ADAL" clId="{8F1A331F-23D6-41BA-8251-D641E7916FAF}" dt="2023-02-08T10:49:16.369" v="2084" actId="26606"/>
          <ac:spMkLst>
            <pc:docMk/>
            <pc:sldMk cId="313095814" sldId="282"/>
            <ac:spMk id="2" creationId="{675CFEB4-F967-03B1-49FB-65D70C334060}"/>
          </ac:spMkLst>
        </pc:spChg>
        <pc:spChg chg="mod">
          <ac:chgData name="Eldert Grootenboer" userId="86a8f506-bb1c-4964-839a-78287daf85b1" providerId="ADAL" clId="{8F1A331F-23D6-41BA-8251-D641E7916FAF}" dt="2023-02-08T10:49:16.369" v="2084" actId="26606"/>
          <ac:spMkLst>
            <pc:docMk/>
            <pc:sldMk cId="313095814" sldId="282"/>
            <ac:spMk id="3" creationId="{FF85932C-5C89-DB1E-C753-CB8E5BB201E3}"/>
          </ac:spMkLst>
        </pc:spChg>
        <pc:spChg chg="add">
          <ac:chgData name="Eldert Grootenboer" userId="86a8f506-bb1c-4964-839a-78287daf85b1" providerId="ADAL" clId="{8F1A331F-23D6-41BA-8251-D641E7916FAF}" dt="2023-02-08T10:49:16.369" v="2084" actId="26606"/>
          <ac:spMkLst>
            <pc:docMk/>
            <pc:sldMk cId="313095814" sldId="282"/>
            <ac:spMk id="7175" creationId="{F13C74B1-5B17-4795-BED0-7140497B445A}"/>
          </ac:spMkLst>
        </pc:spChg>
        <pc:spChg chg="add">
          <ac:chgData name="Eldert Grootenboer" userId="86a8f506-bb1c-4964-839a-78287daf85b1" providerId="ADAL" clId="{8F1A331F-23D6-41BA-8251-D641E7916FAF}" dt="2023-02-08T10:49:16.369" v="2084" actId="26606"/>
          <ac:spMkLst>
            <pc:docMk/>
            <pc:sldMk cId="313095814" sldId="282"/>
            <ac:spMk id="7177" creationId="{D4974D33-8DC5-464E-8C6D-BE58F0669C17}"/>
          </ac:spMkLst>
        </pc:spChg>
        <pc:picChg chg="add mod">
          <ac:chgData name="Eldert Grootenboer" userId="86a8f506-bb1c-4964-839a-78287daf85b1" providerId="ADAL" clId="{8F1A331F-23D6-41BA-8251-D641E7916FAF}" dt="2023-02-08T10:49:16.369" v="2084" actId="26606"/>
          <ac:picMkLst>
            <pc:docMk/>
            <pc:sldMk cId="313095814" sldId="282"/>
            <ac:picMk id="7170" creationId="{65305724-FC4F-E588-1695-2F0F9589152C}"/>
          </ac:picMkLst>
        </pc:picChg>
      </pc:sldChg>
      <pc:sldChg chg="addSp modSp mod ord modTransition setBg">
        <pc:chgData name="Eldert Grootenboer" userId="86a8f506-bb1c-4964-839a-78287daf85b1" providerId="ADAL" clId="{8F1A331F-23D6-41BA-8251-D641E7916FAF}" dt="2023-02-15T15:56:26.381" v="3018"/>
        <pc:sldMkLst>
          <pc:docMk/>
          <pc:sldMk cId="542837899" sldId="283"/>
        </pc:sldMkLst>
        <pc:spChg chg="mod">
          <ac:chgData name="Eldert Grootenboer" userId="86a8f506-bb1c-4964-839a-78287daf85b1" providerId="ADAL" clId="{8F1A331F-23D6-41BA-8251-D641E7916FAF}" dt="2023-02-08T10:47:05.470" v="2080" actId="26606"/>
          <ac:spMkLst>
            <pc:docMk/>
            <pc:sldMk cId="542837899" sldId="283"/>
            <ac:spMk id="2" creationId="{8989563C-5D6B-EF31-CF32-A1C4C714A343}"/>
          </ac:spMkLst>
        </pc:spChg>
        <pc:spChg chg="mod">
          <ac:chgData name="Eldert Grootenboer" userId="86a8f506-bb1c-4964-839a-78287daf85b1" providerId="ADAL" clId="{8F1A331F-23D6-41BA-8251-D641E7916FAF}" dt="2023-02-14T18:51:16.807" v="2939" actId="20577"/>
          <ac:spMkLst>
            <pc:docMk/>
            <pc:sldMk cId="542837899" sldId="283"/>
            <ac:spMk id="3" creationId="{A567056B-D4ED-EFAF-302D-1BF929C5BBAB}"/>
          </ac:spMkLst>
        </pc:spChg>
        <pc:spChg chg="add">
          <ac:chgData name="Eldert Grootenboer" userId="86a8f506-bb1c-4964-839a-78287daf85b1" providerId="ADAL" clId="{8F1A331F-23D6-41BA-8251-D641E7916FAF}" dt="2023-02-08T10:47:05.470" v="2080" actId="26606"/>
          <ac:spMkLst>
            <pc:docMk/>
            <pc:sldMk cId="542837899" sldId="283"/>
            <ac:spMk id="5127" creationId="{F13C74B1-5B17-4795-BED0-7140497B445A}"/>
          </ac:spMkLst>
        </pc:spChg>
        <pc:spChg chg="add">
          <ac:chgData name="Eldert Grootenboer" userId="86a8f506-bb1c-4964-839a-78287daf85b1" providerId="ADAL" clId="{8F1A331F-23D6-41BA-8251-D641E7916FAF}" dt="2023-02-08T10:47:05.470" v="2080" actId="26606"/>
          <ac:spMkLst>
            <pc:docMk/>
            <pc:sldMk cId="542837899" sldId="283"/>
            <ac:spMk id="5129" creationId="{D4974D33-8DC5-464E-8C6D-BE58F0669C17}"/>
          </ac:spMkLst>
        </pc:spChg>
        <pc:picChg chg="add mod">
          <ac:chgData name="Eldert Grootenboer" userId="86a8f506-bb1c-4964-839a-78287daf85b1" providerId="ADAL" clId="{8F1A331F-23D6-41BA-8251-D641E7916FAF}" dt="2023-02-08T10:47:05.470" v="2080" actId="26606"/>
          <ac:picMkLst>
            <pc:docMk/>
            <pc:sldMk cId="542837899" sldId="283"/>
            <ac:picMk id="5122" creationId="{DB4B5F08-9916-AFC4-9A49-76EE7ABDF4E1}"/>
          </ac:picMkLst>
        </pc:picChg>
      </pc:sldChg>
      <pc:sldChg chg="addSp modSp mod modTransition setBg modShow">
        <pc:chgData name="Eldert Grootenboer" userId="86a8f506-bb1c-4964-839a-78287daf85b1" providerId="ADAL" clId="{8F1A331F-23D6-41BA-8251-D641E7916FAF}" dt="2023-02-14T18:54:11.517" v="2941"/>
        <pc:sldMkLst>
          <pc:docMk/>
          <pc:sldMk cId="3019040936" sldId="284"/>
        </pc:sldMkLst>
        <pc:spChg chg="mod">
          <ac:chgData name="Eldert Grootenboer" userId="86a8f506-bb1c-4964-839a-78287daf85b1" providerId="ADAL" clId="{8F1A331F-23D6-41BA-8251-D641E7916FAF}" dt="2023-02-08T10:52:09.571" v="2104" actId="26606"/>
          <ac:spMkLst>
            <pc:docMk/>
            <pc:sldMk cId="3019040936" sldId="284"/>
            <ac:spMk id="2" creationId="{E0469A50-0094-430D-5A95-A490133E4162}"/>
          </ac:spMkLst>
        </pc:spChg>
        <pc:spChg chg="mod">
          <ac:chgData name="Eldert Grootenboer" userId="86a8f506-bb1c-4964-839a-78287daf85b1" providerId="ADAL" clId="{8F1A331F-23D6-41BA-8251-D641E7916FAF}" dt="2023-02-08T10:52:09.571" v="2104" actId="26606"/>
          <ac:spMkLst>
            <pc:docMk/>
            <pc:sldMk cId="3019040936" sldId="284"/>
            <ac:spMk id="3" creationId="{5697B08B-9674-5276-F207-B3441617B105}"/>
          </ac:spMkLst>
        </pc:spChg>
        <pc:spChg chg="add">
          <ac:chgData name="Eldert Grootenboer" userId="86a8f506-bb1c-4964-839a-78287daf85b1" providerId="ADAL" clId="{8F1A331F-23D6-41BA-8251-D641E7916FAF}" dt="2023-02-08T10:52:09.571" v="2104" actId="26606"/>
          <ac:spMkLst>
            <pc:docMk/>
            <pc:sldMk cId="3019040936" sldId="284"/>
            <ac:spMk id="14343" creationId="{F13C74B1-5B17-4795-BED0-7140497B445A}"/>
          </ac:spMkLst>
        </pc:spChg>
        <pc:spChg chg="add">
          <ac:chgData name="Eldert Grootenboer" userId="86a8f506-bb1c-4964-839a-78287daf85b1" providerId="ADAL" clId="{8F1A331F-23D6-41BA-8251-D641E7916FAF}" dt="2023-02-08T10:52:09.571" v="2104" actId="26606"/>
          <ac:spMkLst>
            <pc:docMk/>
            <pc:sldMk cId="3019040936" sldId="284"/>
            <ac:spMk id="14345" creationId="{D4974D33-8DC5-464E-8C6D-BE58F0669C17}"/>
          </ac:spMkLst>
        </pc:spChg>
        <pc:picChg chg="add mod">
          <ac:chgData name="Eldert Grootenboer" userId="86a8f506-bb1c-4964-839a-78287daf85b1" providerId="ADAL" clId="{8F1A331F-23D6-41BA-8251-D641E7916FAF}" dt="2023-02-08T10:52:09.571" v="2104" actId="26606"/>
          <ac:picMkLst>
            <pc:docMk/>
            <pc:sldMk cId="3019040936" sldId="284"/>
            <ac:picMk id="14338" creationId="{F54AB78F-5F5E-2DD9-7EF6-303B92E8B865}"/>
          </ac:picMkLst>
        </pc:picChg>
      </pc:sldChg>
      <pc:sldChg chg="addSp delSp modSp mod modTransition modClrScheme delAnim modAnim modShow chgLayout">
        <pc:chgData name="Eldert Grootenboer" userId="86a8f506-bb1c-4964-839a-78287daf85b1" providerId="ADAL" clId="{8F1A331F-23D6-41BA-8251-D641E7916FAF}" dt="2023-02-14T18:54:11.517" v="2941"/>
        <pc:sldMkLst>
          <pc:docMk/>
          <pc:sldMk cId="1358547086" sldId="285"/>
        </pc:sldMkLst>
        <pc:spChg chg="mod ord">
          <ac:chgData name="Eldert Grootenboer" userId="86a8f506-bb1c-4964-839a-78287daf85b1" providerId="ADAL" clId="{8F1A331F-23D6-41BA-8251-D641E7916FAF}" dt="2023-02-08T10:37:05.321" v="1803" actId="700"/>
          <ac:spMkLst>
            <pc:docMk/>
            <pc:sldMk cId="1358547086" sldId="285"/>
            <ac:spMk id="2" creationId="{87C4B0F4-C9A9-7A85-0606-BA8DD5C2DB2A}"/>
          </ac:spMkLst>
        </pc:spChg>
        <pc:spChg chg="del mod ord">
          <ac:chgData name="Eldert Grootenboer" userId="86a8f506-bb1c-4964-839a-78287daf85b1" providerId="ADAL" clId="{8F1A331F-23D6-41BA-8251-D641E7916FAF}" dt="2022-12-28T22:41:45.489" v="459" actId="700"/>
          <ac:spMkLst>
            <pc:docMk/>
            <pc:sldMk cId="1358547086" sldId="285"/>
            <ac:spMk id="3" creationId="{262FDF62-C9DF-13D2-0E72-ECE483E5FEE7}"/>
          </ac:spMkLst>
        </pc:spChg>
        <pc:spChg chg="add mod ord">
          <ac:chgData name="Eldert Grootenboer" userId="86a8f506-bb1c-4964-839a-78287daf85b1" providerId="ADAL" clId="{8F1A331F-23D6-41BA-8251-D641E7916FAF}" dt="2023-02-08T10:37:05.321" v="1803" actId="700"/>
          <ac:spMkLst>
            <pc:docMk/>
            <pc:sldMk cId="1358547086" sldId="285"/>
            <ac:spMk id="6" creationId="{5C0016CE-78A8-6539-8D2E-B49753930ABF}"/>
          </ac:spMkLst>
        </pc:spChg>
        <pc:spChg chg="mod">
          <ac:chgData name="Eldert Grootenboer" userId="86a8f506-bb1c-4964-839a-78287daf85b1" providerId="ADAL" clId="{8F1A331F-23D6-41BA-8251-D641E7916FAF}" dt="2022-12-28T22:41:33.474" v="453"/>
          <ac:spMkLst>
            <pc:docMk/>
            <pc:sldMk cId="1358547086" sldId="285"/>
            <ac:spMk id="8" creationId="{33A85818-476B-B659-5D20-27590B85D3F8}"/>
          </ac:spMkLst>
        </pc:spChg>
        <pc:spChg chg="mod">
          <ac:chgData name="Eldert Grootenboer" userId="86a8f506-bb1c-4964-839a-78287daf85b1" providerId="ADAL" clId="{8F1A331F-23D6-41BA-8251-D641E7916FAF}" dt="2022-12-28T22:41:33.474" v="453"/>
          <ac:spMkLst>
            <pc:docMk/>
            <pc:sldMk cId="1358547086" sldId="285"/>
            <ac:spMk id="11" creationId="{4994F8A5-EE68-096F-383F-063A44BF1E75}"/>
          </ac:spMkLst>
        </pc:spChg>
        <pc:spChg chg="mod">
          <ac:chgData name="Eldert Grootenboer" userId="86a8f506-bb1c-4964-839a-78287daf85b1" providerId="ADAL" clId="{8F1A331F-23D6-41BA-8251-D641E7916FAF}" dt="2022-12-28T22:41:33.474" v="453"/>
          <ac:spMkLst>
            <pc:docMk/>
            <pc:sldMk cId="1358547086" sldId="285"/>
            <ac:spMk id="12" creationId="{ABE53AC9-2991-CBE2-6C18-052267DEAE6B}"/>
          </ac:spMkLst>
        </pc:spChg>
        <pc:spChg chg="mod">
          <ac:chgData name="Eldert Grootenboer" userId="86a8f506-bb1c-4964-839a-78287daf85b1" providerId="ADAL" clId="{8F1A331F-23D6-41BA-8251-D641E7916FAF}" dt="2022-12-28T22:41:33.474" v="453"/>
          <ac:spMkLst>
            <pc:docMk/>
            <pc:sldMk cId="1358547086" sldId="285"/>
            <ac:spMk id="13" creationId="{1F13F572-1381-43A6-18C6-551B2EA6A6FD}"/>
          </ac:spMkLst>
        </pc:spChg>
        <pc:spChg chg="mod">
          <ac:chgData name="Eldert Grootenboer" userId="86a8f506-bb1c-4964-839a-78287daf85b1" providerId="ADAL" clId="{8F1A331F-23D6-41BA-8251-D641E7916FAF}" dt="2022-12-28T22:41:33.474" v="453"/>
          <ac:spMkLst>
            <pc:docMk/>
            <pc:sldMk cId="1358547086" sldId="285"/>
            <ac:spMk id="15" creationId="{9B81A58A-4470-AA63-D7DD-C79538E0B070}"/>
          </ac:spMkLst>
        </pc:spChg>
        <pc:spChg chg="mod">
          <ac:chgData name="Eldert Grootenboer" userId="86a8f506-bb1c-4964-839a-78287daf85b1" providerId="ADAL" clId="{8F1A331F-23D6-41BA-8251-D641E7916FAF}" dt="2022-12-28T22:41:33.474" v="453"/>
          <ac:spMkLst>
            <pc:docMk/>
            <pc:sldMk cId="1358547086" sldId="285"/>
            <ac:spMk id="16" creationId="{6AF96B0B-B8F3-3E47-9CA0-9945AA1062D0}"/>
          </ac:spMkLst>
        </pc:spChg>
        <pc:spChg chg="mod">
          <ac:chgData name="Eldert Grootenboer" userId="86a8f506-bb1c-4964-839a-78287daf85b1" providerId="ADAL" clId="{8F1A331F-23D6-41BA-8251-D641E7916FAF}" dt="2022-12-28T22:41:33.474" v="453"/>
          <ac:spMkLst>
            <pc:docMk/>
            <pc:sldMk cId="1358547086" sldId="285"/>
            <ac:spMk id="17" creationId="{5F5904DD-0101-4C66-2842-ABB51BB11AF5}"/>
          </ac:spMkLst>
        </pc:spChg>
        <pc:spChg chg="mod">
          <ac:chgData name="Eldert Grootenboer" userId="86a8f506-bb1c-4964-839a-78287daf85b1" providerId="ADAL" clId="{8F1A331F-23D6-41BA-8251-D641E7916FAF}" dt="2022-12-28T22:41:33.474" v="453"/>
          <ac:spMkLst>
            <pc:docMk/>
            <pc:sldMk cId="1358547086" sldId="285"/>
            <ac:spMk id="18" creationId="{BA34E53F-472A-0BF8-5CDB-114FD03B6A32}"/>
          </ac:spMkLst>
        </pc:spChg>
        <pc:spChg chg="mod">
          <ac:chgData name="Eldert Grootenboer" userId="86a8f506-bb1c-4964-839a-78287daf85b1" providerId="ADAL" clId="{8F1A331F-23D6-41BA-8251-D641E7916FAF}" dt="2022-12-28T22:41:33.474" v="453"/>
          <ac:spMkLst>
            <pc:docMk/>
            <pc:sldMk cId="1358547086" sldId="285"/>
            <ac:spMk id="19" creationId="{6799788D-DCBB-7874-F35B-A3B2AA987ABA}"/>
          </ac:spMkLst>
        </pc:spChg>
        <pc:spChg chg="mod">
          <ac:chgData name="Eldert Grootenboer" userId="86a8f506-bb1c-4964-839a-78287daf85b1" providerId="ADAL" clId="{8F1A331F-23D6-41BA-8251-D641E7916FAF}" dt="2022-12-28T22:41:33.474" v="453"/>
          <ac:spMkLst>
            <pc:docMk/>
            <pc:sldMk cId="1358547086" sldId="285"/>
            <ac:spMk id="20" creationId="{967E4C58-F21B-C04E-65C2-502379EA7C36}"/>
          </ac:spMkLst>
        </pc:spChg>
        <pc:spChg chg="mod">
          <ac:chgData name="Eldert Grootenboer" userId="86a8f506-bb1c-4964-839a-78287daf85b1" providerId="ADAL" clId="{8F1A331F-23D6-41BA-8251-D641E7916FAF}" dt="2022-12-28T22:41:33.474" v="453"/>
          <ac:spMkLst>
            <pc:docMk/>
            <pc:sldMk cId="1358547086" sldId="285"/>
            <ac:spMk id="21" creationId="{2352929F-407A-E051-F9B4-DCF39EAA77ED}"/>
          </ac:spMkLst>
        </pc:spChg>
        <pc:spChg chg="mod">
          <ac:chgData name="Eldert Grootenboer" userId="86a8f506-bb1c-4964-839a-78287daf85b1" providerId="ADAL" clId="{8F1A331F-23D6-41BA-8251-D641E7916FAF}" dt="2022-12-28T22:41:33.474" v="453"/>
          <ac:spMkLst>
            <pc:docMk/>
            <pc:sldMk cId="1358547086" sldId="285"/>
            <ac:spMk id="22" creationId="{D42F341B-75E1-7E1B-86EF-6785A5F95A7C}"/>
          </ac:spMkLst>
        </pc:spChg>
        <pc:spChg chg="mod">
          <ac:chgData name="Eldert Grootenboer" userId="86a8f506-bb1c-4964-839a-78287daf85b1" providerId="ADAL" clId="{8F1A331F-23D6-41BA-8251-D641E7916FAF}" dt="2022-12-28T22:41:33.474" v="453"/>
          <ac:spMkLst>
            <pc:docMk/>
            <pc:sldMk cId="1358547086" sldId="285"/>
            <ac:spMk id="23" creationId="{13D8A41F-F7D7-D091-5603-70F6A16F0BD3}"/>
          </ac:spMkLst>
        </pc:spChg>
        <pc:spChg chg="mod">
          <ac:chgData name="Eldert Grootenboer" userId="86a8f506-bb1c-4964-839a-78287daf85b1" providerId="ADAL" clId="{8F1A331F-23D6-41BA-8251-D641E7916FAF}" dt="2022-12-28T22:41:33.474" v="453"/>
          <ac:spMkLst>
            <pc:docMk/>
            <pc:sldMk cId="1358547086" sldId="285"/>
            <ac:spMk id="24" creationId="{4FC71345-7F32-CC0A-F6EF-16426D4292AC}"/>
          </ac:spMkLst>
        </pc:spChg>
        <pc:spChg chg="mod">
          <ac:chgData name="Eldert Grootenboer" userId="86a8f506-bb1c-4964-839a-78287daf85b1" providerId="ADAL" clId="{8F1A331F-23D6-41BA-8251-D641E7916FAF}" dt="2022-12-28T22:41:33.474" v="453"/>
          <ac:spMkLst>
            <pc:docMk/>
            <pc:sldMk cId="1358547086" sldId="285"/>
            <ac:spMk id="25" creationId="{302A3D95-83F7-FAE6-CA34-7F0119C73574}"/>
          </ac:spMkLst>
        </pc:spChg>
        <pc:spChg chg="mod">
          <ac:chgData name="Eldert Grootenboer" userId="86a8f506-bb1c-4964-839a-78287daf85b1" providerId="ADAL" clId="{8F1A331F-23D6-41BA-8251-D641E7916FAF}" dt="2022-12-28T22:41:33.474" v="453"/>
          <ac:spMkLst>
            <pc:docMk/>
            <pc:sldMk cId="1358547086" sldId="285"/>
            <ac:spMk id="26" creationId="{71D89747-E687-6441-1E27-8F67F187D9B0}"/>
          </ac:spMkLst>
        </pc:spChg>
        <pc:spChg chg="mod">
          <ac:chgData name="Eldert Grootenboer" userId="86a8f506-bb1c-4964-839a-78287daf85b1" providerId="ADAL" clId="{8F1A331F-23D6-41BA-8251-D641E7916FAF}" dt="2022-12-28T22:41:33.474" v="453"/>
          <ac:spMkLst>
            <pc:docMk/>
            <pc:sldMk cId="1358547086" sldId="285"/>
            <ac:spMk id="27" creationId="{0641B1B0-64BE-28E8-C063-2452738C6427}"/>
          </ac:spMkLst>
        </pc:spChg>
        <pc:spChg chg="mod">
          <ac:chgData name="Eldert Grootenboer" userId="86a8f506-bb1c-4964-839a-78287daf85b1" providerId="ADAL" clId="{8F1A331F-23D6-41BA-8251-D641E7916FAF}" dt="2022-12-28T22:41:33.474" v="453"/>
          <ac:spMkLst>
            <pc:docMk/>
            <pc:sldMk cId="1358547086" sldId="285"/>
            <ac:spMk id="29" creationId="{92D4DCE4-28BD-B73D-1BBD-9EB962944F23}"/>
          </ac:spMkLst>
        </pc:spChg>
        <pc:spChg chg="mod">
          <ac:chgData name="Eldert Grootenboer" userId="86a8f506-bb1c-4964-839a-78287daf85b1" providerId="ADAL" clId="{8F1A331F-23D6-41BA-8251-D641E7916FAF}" dt="2022-12-28T22:41:33.474" v="453"/>
          <ac:spMkLst>
            <pc:docMk/>
            <pc:sldMk cId="1358547086" sldId="285"/>
            <ac:spMk id="30" creationId="{AF0D9BC8-D5E1-F4AC-5ECF-92D3420AC641}"/>
          </ac:spMkLst>
        </pc:spChg>
        <pc:spChg chg="mod">
          <ac:chgData name="Eldert Grootenboer" userId="86a8f506-bb1c-4964-839a-78287daf85b1" providerId="ADAL" clId="{8F1A331F-23D6-41BA-8251-D641E7916FAF}" dt="2022-12-28T22:41:33.474" v="453"/>
          <ac:spMkLst>
            <pc:docMk/>
            <pc:sldMk cId="1358547086" sldId="285"/>
            <ac:spMk id="31" creationId="{680BEDD0-2FC3-4097-C3AE-FAD39DCC8E71}"/>
          </ac:spMkLst>
        </pc:spChg>
        <pc:spChg chg="mod">
          <ac:chgData name="Eldert Grootenboer" userId="86a8f506-bb1c-4964-839a-78287daf85b1" providerId="ADAL" clId="{8F1A331F-23D6-41BA-8251-D641E7916FAF}" dt="2022-12-28T22:41:33.474" v="453"/>
          <ac:spMkLst>
            <pc:docMk/>
            <pc:sldMk cId="1358547086" sldId="285"/>
            <ac:spMk id="32" creationId="{6DAFE470-1D1B-380A-8BE3-10C889170628}"/>
          </ac:spMkLst>
        </pc:spChg>
        <pc:spChg chg="mod">
          <ac:chgData name="Eldert Grootenboer" userId="86a8f506-bb1c-4964-839a-78287daf85b1" providerId="ADAL" clId="{8F1A331F-23D6-41BA-8251-D641E7916FAF}" dt="2022-12-28T22:41:33.474" v="453"/>
          <ac:spMkLst>
            <pc:docMk/>
            <pc:sldMk cId="1358547086" sldId="285"/>
            <ac:spMk id="33" creationId="{8FA86BB4-85D2-E2C1-06FB-E264976020D8}"/>
          </ac:spMkLst>
        </pc:spChg>
        <pc:spChg chg="mod">
          <ac:chgData name="Eldert Grootenboer" userId="86a8f506-bb1c-4964-839a-78287daf85b1" providerId="ADAL" clId="{8F1A331F-23D6-41BA-8251-D641E7916FAF}" dt="2022-12-28T22:41:33.474" v="453"/>
          <ac:spMkLst>
            <pc:docMk/>
            <pc:sldMk cId="1358547086" sldId="285"/>
            <ac:spMk id="34" creationId="{4A453B82-96E3-219B-025D-3534BDDA33EC}"/>
          </ac:spMkLst>
        </pc:spChg>
        <pc:spChg chg="mod">
          <ac:chgData name="Eldert Grootenboer" userId="86a8f506-bb1c-4964-839a-78287daf85b1" providerId="ADAL" clId="{8F1A331F-23D6-41BA-8251-D641E7916FAF}" dt="2022-12-28T22:41:33.474" v="453"/>
          <ac:spMkLst>
            <pc:docMk/>
            <pc:sldMk cId="1358547086" sldId="285"/>
            <ac:spMk id="35" creationId="{E25BDBCB-9F79-6307-E331-9A3B37F2D26D}"/>
          </ac:spMkLst>
        </pc:spChg>
        <pc:spChg chg="mod">
          <ac:chgData name="Eldert Grootenboer" userId="86a8f506-bb1c-4964-839a-78287daf85b1" providerId="ADAL" clId="{8F1A331F-23D6-41BA-8251-D641E7916FAF}" dt="2022-12-28T22:41:33.474" v="453"/>
          <ac:spMkLst>
            <pc:docMk/>
            <pc:sldMk cId="1358547086" sldId="285"/>
            <ac:spMk id="36" creationId="{04971106-4424-0BA1-844E-3B09B1A30F29}"/>
          </ac:spMkLst>
        </pc:spChg>
        <pc:spChg chg="mod">
          <ac:chgData name="Eldert Grootenboer" userId="86a8f506-bb1c-4964-839a-78287daf85b1" providerId="ADAL" clId="{8F1A331F-23D6-41BA-8251-D641E7916FAF}" dt="2022-12-28T22:41:33.474" v="453"/>
          <ac:spMkLst>
            <pc:docMk/>
            <pc:sldMk cId="1358547086" sldId="285"/>
            <ac:spMk id="37" creationId="{A4C0DE3E-B26E-AB3D-8397-4393157041C1}"/>
          </ac:spMkLst>
        </pc:spChg>
        <pc:spChg chg="mod">
          <ac:chgData name="Eldert Grootenboer" userId="86a8f506-bb1c-4964-839a-78287daf85b1" providerId="ADAL" clId="{8F1A331F-23D6-41BA-8251-D641E7916FAF}" dt="2022-12-28T22:41:33.474" v="453"/>
          <ac:spMkLst>
            <pc:docMk/>
            <pc:sldMk cId="1358547086" sldId="285"/>
            <ac:spMk id="38" creationId="{4A7C5B26-D099-01BE-0B1D-CA818424E09E}"/>
          </ac:spMkLst>
        </pc:spChg>
        <pc:spChg chg="mod">
          <ac:chgData name="Eldert Grootenboer" userId="86a8f506-bb1c-4964-839a-78287daf85b1" providerId="ADAL" clId="{8F1A331F-23D6-41BA-8251-D641E7916FAF}" dt="2022-12-28T22:41:36.314" v="455"/>
          <ac:spMkLst>
            <pc:docMk/>
            <pc:sldMk cId="1358547086" sldId="285"/>
            <ac:spMk id="40" creationId="{36ED7F5C-1CC0-204C-9D28-256105A80FF5}"/>
          </ac:spMkLst>
        </pc:spChg>
        <pc:spChg chg="mod">
          <ac:chgData name="Eldert Grootenboer" userId="86a8f506-bb1c-4964-839a-78287daf85b1" providerId="ADAL" clId="{8F1A331F-23D6-41BA-8251-D641E7916FAF}" dt="2022-12-28T22:41:36.314" v="455"/>
          <ac:spMkLst>
            <pc:docMk/>
            <pc:sldMk cId="1358547086" sldId="285"/>
            <ac:spMk id="43" creationId="{A47794CE-62D3-0E7D-E4E3-704E3A23EA5F}"/>
          </ac:spMkLst>
        </pc:spChg>
        <pc:spChg chg="mod">
          <ac:chgData name="Eldert Grootenboer" userId="86a8f506-bb1c-4964-839a-78287daf85b1" providerId="ADAL" clId="{8F1A331F-23D6-41BA-8251-D641E7916FAF}" dt="2022-12-28T22:41:36.314" v="455"/>
          <ac:spMkLst>
            <pc:docMk/>
            <pc:sldMk cId="1358547086" sldId="285"/>
            <ac:spMk id="44" creationId="{EB8E3074-D201-08B2-F285-47E441364933}"/>
          </ac:spMkLst>
        </pc:spChg>
        <pc:spChg chg="mod">
          <ac:chgData name="Eldert Grootenboer" userId="86a8f506-bb1c-4964-839a-78287daf85b1" providerId="ADAL" clId="{8F1A331F-23D6-41BA-8251-D641E7916FAF}" dt="2022-12-28T22:41:36.314" v="455"/>
          <ac:spMkLst>
            <pc:docMk/>
            <pc:sldMk cId="1358547086" sldId="285"/>
            <ac:spMk id="45" creationId="{A6B20D7E-270D-3755-8180-F12F529BA121}"/>
          </ac:spMkLst>
        </pc:spChg>
        <pc:spChg chg="mod">
          <ac:chgData name="Eldert Grootenboer" userId="86a8f506-bb1c-4964-839a-78287daf85b1" providerId="ADAL" clId="{8F1A331F-23D6-41BA-8251-D641E7916FAF}" dt="2022-12-28T22:41:36.314" v="455"/>
          <ac:spMkLst>
            <pc:docMk/>
            <pc:sldMk cId="1358547086" sldId="285"/>
            <ac:spMk id="47" creationId="{3B87075E-2686-EFFA-A67B-5F75419BC548}"/>
          </ac:spMkLst>
        </pc:spChg>
        <pc:spChg chg="mod">
          <ac:chgData name="Eldert Grootenboer" userId="86a8f506-bb1c-4964-839a-78287daf85b1" providerId="ADAL" clId="{8F1A331F-23D6-41BA-8251-D641E7916FAF}" dt="2022-12-28T22:41:36.314" v="455"/>
          <ac:spMkLst>
            <pc:docMk/>
            <pc:sldMk cId="1358547086" sldId="285"/>
            <ac:spMk id="48" creationId="{0DF27743-2FAC-251C-FF29-A4118F136F7C}"/>
          </ac:spMkLst>
        </pc:spChg>
        <pc:spChg chg="mod">
          <ac:chgData name="Eldert Grootenboer" userId="86a8f506-bb1c-4964-839a-78287daf85b1" providerId="ADAL" clId="{8F1A331F-23D6-41BA-8251-D641E7916FAF}" dt="2022-12-28T22:41:36.314" v="455"/>
          <ac:spMkLst>
            <pc:docMk/>
            <pc:sldMk cId="1358547086" sldId="285"/>
            <ac:spMk id="49" creationId="{079F379D-E278-3C39-9FF0-19B8B87BDE89}"/>
          </ac:spMkLst>
        </pc:spChg>
        <pc:spChg chg="mod">
          <ac:chgData name="Eldert Grootenboer" userId="86a8f506-bb1c-4964-839a-78287daf85b1" providerId="ADAL" clId="{8F1A331F-23D6-41BA-8251-D641E7916FAF}" dt="2022-12-28T22:41:36.314" v="455"/>
          <ac:spMkLst>
            <pc:docMk/>
            <pc:sldMk cId="1358547086" sldId="285"/>
            <ac:spMk id="50" creationId="{BB6E58E7-15D1-7A75-C455-68B066F85B87}"/>
          </ac:spMkLst>
        </pc:spChg>
        <pc:spChg chg="mod">
          <ac:chgData name="Eldert Grootenboer" userId="86a8f506-bb1c-4964-839a-78287daf85b1" providerId="ADAL" clId="{8F1A331F-23D6-41BA-8251-D641E7916FAF}" dt="2022-12-28T22:41:36.314" v="455"/>
          <ac:spMkLst>
            <pc:docMk/>
            <pc:sldMk cId="1358547086" sldId="285"/>
            <ac:spMk id="51" creationId="{BFBDA775-A3C0-16DB-C86C-04EA0A6A1E77}"/>
          </ac:spMkLst>
        </pc:spChg>
        <pc:spChg chg="mod">
          <ac:chgData name="Eldert Grootenboer" userId="86a8f506-bb1c-4964-839a-78287daf85b1" providerId="ADAL" clId="{8F1A331F-23D6-41BA-8251-D641E7916FAF}" dt="2022-12-28T22:41:36.314" v="455"/>
          <ac:spMkLst>
            <pc:docMk/>
            <pc:sldMk cId="1358547086" sldId="285"/>
            <ac:spMk id="52" creationId="{AE401988-8FA1-7B94-68B3-DBE3F0EACDAC}"/>
          </ac:spMkLst>
        </pc:spChg>
        <pc:spChg chg="mod">
          <ac:chgData name="Eldert Grootenboer" userId="86a8f506-bb1c-4964-839a-78287daf85b1" providerId="ADAL" clId="{8F1A331F-23D6-41BA-8251-D641E7916FAF}" dt="2022-12-28T22:41:36.314" v="455"/>
          <ac:spMkLst>
            <pc:docMk/>
            <pc:sldMk cId="1358547086" sldId="285"/>
            <ac:spMk id="53" creationId="{3BA26738-C1C8-2426-B500-02116F0CF523}"/>
          </ac:spMkLst>
        </pc:spChg>
        <pc:spChg chg="mod">
          <ac:chgData name="Eldert Grootenboer" userId="86a8f506-bb1c-4964-839a-78287daf85b1" providerId="ADAL" clId="{8F1A331F-23D6-41BA-8251-D641E7916FAF}" dt="2022-12-28T22:41:36.314" v="455"/>
          <ac:spMkLst>
            <pc:docMk/>
            <pc:sldMk cId="1358547086" sldId="285"/>
            <ac:spMk id="54" creationId="{9A9CA69C-57E4-736E-8A2A-6348F4407631}"/>
          </ac:spMkLst>
        </pc:spChg>
        <pc:spChg chg="mod">
          <ac:chgData name="Eldert Grootenboer" userId="86a8f506-bb1c-4964-839a-78287daf85b1" providerId="ADAL" clId="{8F1A331F-23D6-41BA-8251-D641E7916FAF}" dt="2022-12-28T22:41:36.314" v="455"/>
          <ac:spMkLst>
            <pc:docMk/>
            <pc:sldMk cId="1358547086" sldId="285"/>
            <ac:spMk id="55" creationId="{75AA4DA5-9916-F3E0-D725-0F87B81CA7F5}"/>
          </ac:spMkLst>
        </pc:spChg>
        <pc:spChg chg="mod">
          <ac:chgData name="Eldert Grootenboer" userId="86a8f506-bb1c-4964-839a-78287daf85b1" providerId="ADAL" clId="{8F1A331F-23D6-41BA-8251-D641E7916FAF}" dt="2022-12-28T22:41:36.314" v="455"/>
          <ac:spMkLst>
            <pc:docMk/>
            <pc:sldMk cId="1358547086" sldId="285"/>
            <ac:spMk id="56" creationId="{FFE9CEE7-722F-0A3C-6763-3D51735F19B8}"/>
          </ac:spMkLst>
        </pc:spChg>
        <pc:spChg chg="mod">
          <ac:chgData name="Eldert Grootenboer" userId="86a8f506-bb1c-4964-839a-78287daf85b1" providerId="ADAL" clId="{8F1A331F-23D6-41BA-8251-D641E7916FAF}" dt="2022-12-28T22:41:36.314" v="455"/>
          <ac:spMkLst>
            <pc:docMk/>
            <pc:sldMk cId="1358547086" sldId="285"/>
            <ac:spMk id="57" creationId="{FF27AADE-D944-2F5A-D01B-37B24C3AF6BE}"/>
          </ac:spMkLst>
        </pc:spChg>
        <pc:spChg chg="mod">
          <ac:chgData name="Eldert Grootenboer" userId="86a8f506-bb1c-4964-839a-78287daf85b1" providerId="ADAL" clId="{8F1A331F-23D6-41BA-8251-D641E7916FAF}" dt="2022-12-28T22:41:36.314" v="455"/>
          <ac:spMkLst>
            <pc:docMk/>
            <pc:sldMk cId="1358547086" sldId="285"/>
            <ac:spMk id="58" creationId="{D67A2D99-BEC6-9615-C59D-85E39C49ACED}"/>
          </ac:spMkLst>
        </pc:spChg>
        <pc:spChg chg="mod">
          <ac:chgData name="Eldert Grootenboer" userId="86a8f506-bb1c-4964-839a-78287daf85b1" providerId="ADAL" clId="{8F1A331F-23D6-41BA-8251-D641E7916FAF}" dt="2022-12-28T22:41:36.314" v="455"/>
          <ac:spMkLst>
            <pc:docMk/>
            <pc:sldMk cId="1358547086" sldId="285"/>
            <ac:spMk id="59" creationId="{6C54BBBD-40CD-CC84-5BE3-9C2439D23D07}"/>
          </ac:spMkLst>
        </pc:spChg>
        <pc:spChg chg="mod">
          <ac:chgData name="Eldert Grootenboer" userId="86a8f506-bb1c-4964-839a-78287daf85b1" providerId="ADAL" clId="{8F1A331F-23D6-41BA-8251-D641E7916FAF}" dt="2022-12-28T22:41:36.314" v="455"/>
          <ac:spMkLst>
            <pc:docMk/>
            <pc:sldMk cId="1358547086" sldId="285"/>
            <ac:spMk id="61" creationId="{79B11FAE-CE9C-948B-8045-69D856904DEB}"/>
          </ac:spMkLst>
        </pc:spChg>
        <pc:spChg chg="mod">
          <ac:chgData name="Eldert Grootenboer" userId="86a8f506-bb1c-4964-839a-78287daf85b1" providerId="ADAL" clId="{8F1A331F-23D6-41BA-8251-D641E7916FAF}" dt="2022-12-28T22:41:36.314" v="455"/>
          <ac:spMkLst>
            <pc:docMk/>
            <pc:sldMk cId="1358547086" sldId="285"/>
            <ac:spMk id="62" creationId="{F78D8C81-D6C7-1481-0345-B628D6628778}"/>
          </ac:spMkLst>
        </pc:spChg>
        <pc:spChg chg="mod">
          <ac:chgData name="Eldert Grootenboer" userId="86a8f506-bb1c-4964-839a-78287daf85b1" providerId="ADAL" clId="{8F1A331F-23D6-41BA-8251-D641E7916FAF}" dt="2022-12-28T22:41:36.314" v="455"/>
          <ac:spMkLst>
            <pc:docMk/>
            <pc:sldMk cId="1358547086" sldId="285"/>
            <ac:spMk id="63" creationId="{49261559-84B8-EA9A-2004-D3BDCBC7A853}"/>
          </ac:spMkLst>
        </pc:spChg>
        <pc:spChg chg="mod">
          <ac:chgData name="Eldert Grootenboer" userId="86a8f506-bb1c-4964-839a-78287daf85b1" providerId="ADAL" clId="{8F1A331F-23D6-41BA-8251-D641E7916FAF}" dt="2022-12-28T22:41:36.314" v="455"/>
          <ac:spMkLst>
            <pc:docMk/>
            <pc:sldMk cId="1358547086" sldId="285"/>
            <ac:spMk id="64" creationId="{78DB4E73-F81F-257A-9641-11CA91CBD007}"/>
          </ac:spMkLst>
        </pc:spChg>
        <pc:spChg chg="mod">
          <ac:chgData name="Eldert Grootenboer" userId="86a8f506-bb1c-4964-839a-78287daf85b1" providerId="ADAL" clId="{8F1A331F-23D6-41BA-8251-D641E7916FAF}" dt="2022-12-28T22:41:36.314" v="455"/>
          <ac:spMkLst>
            <pc:docMk/>
            <pc:sldMk cId="1358547086" sldId="285"/>
            <ac:spMk id="65" creationId="{6ECAD3EB-A11C-E2BD-CD08-40ECEF7B3A18}"/>
          </ac:spMkLst>
        </pc:spChg>
        <pc:spChg chg="mod">
          <ac:chgData name="Eldert Grootenboer" userId="86a8f506-bb1c-4964-839a-78287daf85b1" providerId="ADAL" clId="{8F1A331F-23D6-41BA-8251-D641E7916FAF}" dt="2022-12-28T22:41:36.314" v="455"/>
          <ac:spMkLst>
            <pc:docMk/>
            <pc:sldMk cId="1358547086" sldId="285"/>
            <ac:spMk id="66" creationId="{EAC9574B-CFB1-5BC4-74BA-FE83C3F3C508}"/>
          </ac:spMkLst>
        </pc:spChg>
        <pc:spChg chg="mod">
          <ac:chgData name="Eldert Grootenboer" userId="86a8f506-bb1c-4964-839a-78287daf85b1" providerId="ADAL" clId="{8F1A331F-23D6-41BA-8251-D641E7916FAF}" dt="2022-12-28T22:41:36.314" v="455"/>
          <ac:spMkLst>
            <pc:docMk/>
            <pc:sldMk cId="1358547086" sldId="285"/>
            <ac:spMk id="67" creationId="{04B450F5-F2F1-A5FC-5537-3255FDF0A208}"/>
          </ac:spMkLst>
        </pc:spChg>
        <pc:spChg chg="mod">
          <ac:chgData name="Eldert Grootenboer" userId="86a8f506-bb1c-4964-839a-78287daf85b1" providerId="ADAL" clId="{8F1A331F-23D6-41BA-8251-D641E7916FAF}" dt="2022-12-28T22:41:36.314" v="455"/>
          <ac:spMkLst>
            <pc:docMk/>
            <pc:sldMk cId="1358547086" sldId="285"/>
            <ac:spMk id="68" creationId="{6C60E277-7D2D-4C9B-6218-73EE63DB91C4}"/>
          </ac:spMkLst>
        </pc:spChg>
        <pc:spChg chg="mod">
          <ac:chgData name="Eldert Grootenboer" userId="86a8f506-bb1c-4964-839a-78287daf85b1" providerId="ADAL" clId="{8F1A331F-23D6-41BA-8251-D641E7916FAF}" dt="2022-12-28T22:41:36.314" v="455"/>
          <ac:spMkLst>
            <pc:docMk/>
            <pc:sldMk cId="1358547086" sldId="285"/>
            <ac:spMk id="69" creationId="{D3A2EC50-613D-7E1B-74CF-31F9F4DC481C}"/>
          </ac:spMkLst>
        </pc:spChg>
        <pc:spChg chg="mod">
          <ac:chgData name="Eldert Grootenboer" userId="86a8f506-bb1c-4964-839a-78287daf85b1" providerId="ADAL" clId="{8F1A331F-23D6-41BA-8251-D641E7916FAF}" dt="2022-12-28T22:41:36.314" v="455"/>
          <ac:spMkLst>
            <pc:docMk/>
            <pc:sldMk cId="1358547086" sldId="285"/>
            <ac:spMk id="70" creationId="{DE56ADC8-91A4-63D0-A71C-0764A8FC3FB7}"/>
          </ac:spMkLst>
        </pc:spChg>
        <pc:spChg chg="mod">
          <ac:chgData name="Eldert Grootenboer" userId="86a8f506-bb1c-4964-839a-78287daf85b1" providerId="ADAL" clId="{8F1A331F-23D6-41BA-8251-D641E7916FAF}" dt="2022-12-28T22:41:40.340" v="457"/>
          <ac:spMkLst>
            <pc:docMk/>
            <pc:sldMk cId="1358547086" sldId="285"/>
            <ac:spMk id="72" creationId="{0BE70F6F-FCCC-6F61-1259-0252910B1CDE}"/>
          </ac:spMkLst>
        </pc:spChg>
        <pc:spChg chg="mod">
          <ac:chgData name="Eldert Grootenboer" userId="86a8f506-bb1c-4964-839a-78287daf85b1" providerId="ADAL" clId="{8F1A331F-23D6-41BA-8251-D641E7916FAF}" dt="2022-12-28T22:41:40.340" v="457"/>
          <ac:spMkLst>
            <pc:docMk/>
            <pc:sldMk cId="1358547086" sldId="285"/>
            <ac:spMk id="75" creationId="{7A52487B-1B8F-31C3-3680-ADC281BB8DCA}"/>
          </ac:spMkLst>
        </pc:spChg>
        <pc:spChg chg="mod">
          <ac:chgData name="Eldert Grootenboer" userId="86a8f506-bb1c-4964-839a-78287daf85b1" providerId="ADAL" clId="{8F1A331F-23D6-41BA-8251-D641E7916FAF}" dt="2022-12-28T22:41:40.340" v="457"/>
          <ac:spMkLst>
            <pc:docMk/>
            <pc:sldMk cId="1358547086" sldId="285"/>
            <ac:spMk id="76" creationId="{EF51289E-E8FB-DA43-966B-F39DB3DB97C2}"/>
          </ac:spMkLst>
        </pc:spChg>
        <pc:spChg chg="mod">
          <ac:chgData name="Eldert Grootenboer" userId="86a8f506-bb1c-4964-839a-78287daf85b1" providerId="ADAL" clId="{8F1A331F-23D6-41BA-8251-D641E7916FAF}" dt="2022-12-28T22:41:40.340" v="457"/>
          <ac:spMkLst>
            <pc:docMk/>
            <pc:sldMk cId="1358547086" sldId="285"/>
            <ac:spMk id="77" creationId="{F3AE0B64-781B-13AB-0A57-00C1BA9F3858}"/>
          </ac:spMkLst>
        </pc:spChg>
        <pc:spChg chg="mod">
          <ac:chgData name="Eldert Grootenboer" userId="86a8f506-bb1c-4964-839a-78287daf85b1" providerId="ADAL" clId="{8F1A331F-23D6-41BA-8251-D641E7916FAF}" dt="2022-12-28T22:41:40.340" v="457"/>
          <ac:spMkLst>
            <pc:docMk/>
            <pc:sldMk cId="1358547086" sldId="285"/>
            <ac:spMk id="79" creationId="{08FC91E1-D7B5-B0F0-A5E1-358D1B61E084}"/>
          </ac:spMkLst>
        </pc:spChg>
        <pc:spChg chg="mod">
          <ac:chgData name="Eldert Grootenboer" userId="86a8f506-bb1c-4964-839a-78287daf85b1" providerId="ADAL" clId="{8F1A331F-23D6-41BA-8251-D641E7916FAF}" dt="2022-12-28T22:41:40.340" v="457"/>
          <ac:spMkLst>
            <pc:docMk/>
            <pc:sldMk cId="1358547086" sldId="285"/>
            <ac:spMk id="80" creationId="{BA4B2991-9BC0-3946-746B-483A13073AE4}"/>
          </ac:spMkLst>
        </pc:spChg>
        <pc:spChg chg="mod">
          <ac:chgData name="Eldert Grootenboer" userId="86a8f506-bb1c-4964-839a-78287daf85b1" providerId="ADAL" clId="{8F1A331F-23D6-41BA-8251-D641E7916FAF}" dt="2022-12-28T22:41:40.340" v="457"/>
          <ac:spMkLst>
            <pc:docMk/>
            <pc:sldMk cId="1358547086" sldId="285"/>
            <ac:spMk id="81" creationId="{B2291C67-2050-4F06-67CD-1B8E21A3EA00}"/>
          </ac:spMkLst>
        </pc:spChg>
        <pc:spChg chg="mod">
          <ac:chgData name="Eldert Grootenboer" userId="86a8f506-bb1c-4964-839a-78287daf85b1" providerId="ADAL" clId="{8F1A331F-23D6-41BA-8251-D641E7916FAF}" dt="2022-12-28T22:41:40.340" v="457"/>
          <ac:spMkLst>
            <pc:docMk/>
            <pc:sldMk cId="1358547086" sldId="285"/>
            <ac:spMk id="82" creationId="{F8BC254D-D8FF-A06E-F7CD-D45304C100AE}"/>
          </ac:spMkLst>
        </pc:spChg>
        <pc:spChg chg="mod">
          <ac:chgData name="Eldert Grootenboer" userId="86a8f506-bb1c-4964-839a-78287daf85b1" providerId="ADAL" clId="{8F1A331F-23D6-41BA-8251-D641E7916FAF}" dt="2022-12-28T22:41:40.340" v="457"/>
          <ac:spMkLst>
            <pc:docMk/>
            <pc:sldMk cId="1358547086" sldId="285"/>
            <ac:spMk id="83" creationId="{B8B4CE7A-9C3F-CB3D-FE7D-278568ABD7FE}"/>
          </ac:spMkLst>
        </pc:spChg>
        <pc:spChg chg="mod">
          <ac:chgData name="Eldert Grootenboer" userId="86a8f506-bb1c-4964-839a-78287daf85b1" providerId="ADAL" clId="{8F1A331F-23D6-41BA-8251-D641E7916FAF}" dt="2022-12-28T22:41:40.340" v="457"/>
          <ac:spMkLst>
            <pc:docMk/>
            <pc:sldMk cId="1358547086" sldId="285"/>
            <ac:spMk id="84" creationId="{BFD69A07-374F-447B-8E25-E67DE186DC68}"/>
          </ac:spMkLst>
        </pc:spChg>
        <pc:spChg chg="mod">
          <ac:chgData name="Eldert Grootenboer" userId="86a8f506-bb1c-4964-839a-78287daf85b1" providerId="ADAL" clId="{8F1A331F-23D6-41BA-8251-D641E7916FAF}" dt="2022-12-28T22:41:40.340" v="457"/>
          <ac:spMkLst>
            <pc:docMk/>
            <pc:sldMk cId="1358547086" sldId="285"/>
            <ac:spMk id="85" creationId="{CD17488C-ECF9-DD9B-9E6C-6D5083604CC5}"/>
          </ac:spMkLst>
        </pc:spChg>
        <pc:spChg chg="mod">
          <ac:chgData name="Eldert Grootenboer" userId="86a8f506-bb1c-4964-839a-78287daf85b1" providerId="ADAL" clId="{8F1A331F-23D6-41BA-8251-D641E7916FAF}" dt="2022-12-28T22:41:40.340" v="457"/>
          <ac:spMkLst>
            <pc:docMk/>
            <pc:sldMk cId="1358547086" sldId="285"/>
            <ac:spMk id="86" creationId="{5FE55523-DBD4-F7C1-5041-AEFA7F5CA368}"/>
          </ac:spMkLst>
        </pc:spChg>
        <pc:spChg chg="mod">
          <ac:chgData name="Eldert Grootenboer" userId="86a8f506-bb1c-4964-839a-78287daf85b1" providerId="ADAL" clId="{8F1A331F-23D6-41BA-8251-D641E7916FAF}" dt="2022-12-28T22:41:40.340" v="457"/>
          <ac:spMkLst>
            <pc:docMk/>
            <pc:sldMk cId="1358547086" sldId="285"/>
            <ac:spMk id="87" creationId="{EF1D85C5-9672-BDD3-E6B8-AB4C3E171EC9}"/>
          </ac:spMkLst>
        </pc:spChg>
        <pc:spChg chg="mod">
          <ac:chgData name="Eldert Grootenboer" userId="86a8f506-bb1c-4964-839a-78287daf85b1" providerId="ADAL" clId="{8F1A331F-23D6-41BA-8251-D641E7916FAF}" dt="2022-12-28T22:41:40.340" v="457"/>
          <ac:spMkLst>
            <pc:docMk/>
            <pc:sldMk cId="1358547086" sldId="285"/>
            <ac:spMk id="88" creationId="{E0DC251F-4465-4135-5C03-9211BA2C5437}"/>
          </ac:spMkLst>
        </pc:spChg>
        <pc:spChg chg="mod">
          <ac:chgData name="Eldert Grootenboer" userId="86a8f506-bb1c-4964-839a-78287daf85b1" providerId="ADAL" clId="{8F1A331F-23D6-41BA-8251-D641E7916FAF}" dt="2022-12-28T22:41:40.340" v="457"/>
          <ac:spMkLst>
            <pc:docMk/>
            <pc:sldMk cId="1358547086" sldId="285"/>
            <ac:spMk id="89" creationId="{D194D2E6-9256-9ACA-F982-7D63EDD1EFC0}"/>
          </ac:spMkLst>
        </pc:spChg>
        <pc:spChg chg="mod">
          <ac:chgData name="Eldert Grootenboer" userId="86a8f506-bb1c-4964-839a-78287daf85b1" providerId="ADAL" clId="{8F1A331F-23D6-41BA-8251-D641E7916FAF}" dt="2022-12-28T22:41:40.340" v="457"/>
          <ac:spMkLst>
            <pc:docMk/>
            <pc:sldMk cId="1358547086" sldId="285"/>
            <ac:spMk id="90" creationId="{4587217B-9FA3-841C-94D8-8B39EF5D876E}"/>
          </ac:spMkLst>
        </pc:spChg>
        <pc:spChg chg="mod">
          <ac:chgData name="Eldert Grootenboer" userId="86a8f506-bb1c-4964-839a-78287daf85b1" providerId="ADAL" clId="{8F1A331F-23D6-41BA-8251-D641E7916FAF}" dt="2022-12-28T22:41:40.340" v="457"/>
          <ac:spMkLst>
            <pc:docMk/>
            <pc:sldMk cId="1358547086" sldId="285"/>
            <ac:spMk id="91" creationId="{813A1DCA-2E34-5A55-7766-0B28C3507A63}"/>
          </ac:spMkLst>
        </pc:spChg>
        <pc:spChg chg="mod">
          <ac:chgData name="Eldert Grootenboer" userId="86a8f506-bb1c-4964-839a-78287daf85b1" providerId="ADAL" clId="{8F1A331F-23D6-41BA-8251-D641E7916FAF}" dt="2022-12-28T22:41:40.340" v="457"/>
          <ac:spMkLst>
            <pc:docMk/>
            <pc:sldMk cId="1358547086" sldId="285"/>
            <ac:spMk id="93" creationId="{104C9543-DE6C-E6D1-0D86-02A62DB4C254}"/>
          </ac:spMkLst>
        </pc:spChg>
        <pc:spChg chg="mod">
          <ac:chgData name="Eldert Grootenboer" userId="86a8f506-bb1c-4964-839a-78287daf85b1" providerId="ADAL" clId="{8F1A331F-23D6-41BA-8251-D641E7916FAF}" dt="2022-12-28T22:41:40.340" v="457"/>
          <ac:spMkLst>
            <pc:docMk/>
            <pc:sldMk cId="1358547086" sldId="285"/>
            <ac:spMk id="94" creationId="{3CADC93A-377F-E2B0-8EBD-26B404CD6A85}"/>
          </ac:spMkLst>
        </pc:spChg>
        <pc:spChg chg="mod">
          <ac:chgData name="Eldert Grootenboer" userId="86a8f506-bb1c-4964-839a-78287daf85b1" providerId="ADAL" clId="{8F1A331F-23D6-41BA-8251-D641E7916FAF}" dt="2022-12-28T22:41:40.340" v="457"/>
          <ac:spMkLst>
            <pc:docMk/>
            <pc:sldMk cId="1358547086" sldId="285"/>
            <ac:spMk id="95" creationId="{1D0EFE5E-3E1B-8D98-0311-A4BFFFC68201}"/>
          </ac:spMkLst>
        </pc:spChg>
        <pc:spChg chg="mod">
          <ac:chgData name="Eldert Grootenboer" userId="86a8f506-bb1c-4964-839a-78287daf85b1" providerId="ADAL" clId="{8F1A331F-23D6-41BA-8251-D641E7916FAF}" dt="2022-12-28T22:41:40.340" v="457"/>
          <ac:spMkLst>
            <pc:docMk/>
            <pc:sldMk cId="1358547086" sldId="285"/>
            <ac:spMk id="96" creationId="{8049952B-A92B-5A8D-CF21-30FCCC360A4C}"/>
          </ac:spMkLst>
        </pc:spChg>
        <pc:spChg chg="mod">
          <ac:chgData name="Eldert Grootenboer" userId="86a8f506-bb1c-4964-839a-78287daf85b1" providerId="ADAL" clId="{8F1A331F-23D6-41BA-8251-D641E7916FAF}" dt="2022-12-28T22:41:40.340" v="457"/>
          <ac:spMkLst>
            <pc:docMk/>
            <pc:sldMk cId="1358547086" sldId="285"/>
            <ac:spMk id="97" creationId="{3A3D8480-AC12-68B9-2FE0-FB7BFF6AB062}"/>
          </ac:spMkLst>
        </pc:spChg>
        <pc:spChg chg="mod">
          <ac:chgData name="Eldert Grootenboer" userId="86a8f506-bb1c-4964-839a-78287daf85b1" providerId="ADAL" clId="{8F1A331F-23D6-41BA-8251-D641E7916FAF}" dt="2022-12-28T22:41:40.340" v="457"/>
          <ac:spMkLst>
            <pc:docMk/>
            <pc:sldMk cId="1358547086" sldId="285"/>
            <ac:spMk id="98" creationId="{C70F6A80-D6E3-06F1-7AF8-0A6BFECF83C4}"/>
          </ac:spMkLst>
        </pc:spChg>
        <pc:spChg chg="mod">
          <ac:chgData name="Eldert Grootenboer" userId="86a8f506-bb1c-4964-839a-78287daf85b1" providerId="ADAL" clId="{8F1A331F-23D6-41BA-8251-D641E7916FAF}" dt="2022-12-28T22:41:40.340" v="457"/>
          <ac:spMkLst>
            <pc:docMk/>
            <pc:sldMk cId="1358547086" sldId="285"/>
            <ac:spMk id="99" creationId="{34D421E3-D0DF-5058-1614-B8D8B3A08AB8}"/>
          </ac:spMkLst>
        </pc:spChg>
        <pc:spChg chg="mod">
          <ac:chgData name="Eldert Grootenboer" userId="86a8f506-bb1c-4964-839a-78287daf85b1" providerId="ADAL" clId="{8F1A331F-23D6-41BA-8251-D641E7916FAF}" dt="2022-12-28T22:41:40.340" v="457"/>
          <ac:spMkLst>
            <pc:docMk/>
            <pc:sldMk cId="1358547086" sldId="285"/>
            <ac:spMk id="100" creationId="{634F38E8-E18B-B7E4-9C19-9B980EFC3648}"/>
          </ac:spMkLst>
        </pc:spChg>
        <pc:spChg chg="mod">
          <ac:chgData name="Eldert Grootenboer" userId="86a8f506-bb1c-4964-839a-78287daf85b1" providerId="ADAL" clId="{8F1A331F-23D6-41BA-8251-D641E7916FAF}" dt="2022-12-28T22:41:40.340" v="457"/>
          <ac:spMkLst>
            <pc:docMk/>
            <pc:sldMk cId="1358547086" sldId="285"/>
            <ac:spMk id="101" creationId="{02DDE0D1-DA45-E82D-E95A-7CAA09A0F5B0}"/>
          </ac:spMkLst>
        </pc:spChg>
        <pc:spChg chg="mod">
          <ac:chgData name="Eldert Grootenboer" userId="86a8f506-bb1c-4964-839a-78287daf85b1" providerId="ADAL" clId="{8F1A331F-23D6-41BA-8251-D641E7916FAF}" dt="2022-12-28T22:41:40.340" v="457"/>
          <ac:spMkLst>
            <pc:docMk/>
            <pc:sldMk cId="1358547086" sldId="285"/>
            <ac:spMk id="102" creationId="{A7090525-E6B9-5EF6-8EF5-AA69C4AAB300}"/>
          </ac:spMkLst>
        </pc:spChg>
        <pc:spChg chg="add del mod ord">
          <ac:chgData name="Eldert Grootenboer" userId="86a8f506-bb1c-4964-839a-78287daf85b1" providerId="ADAL" clId="{8F1A331F-23D6-41BA-8251-D641E7916FAF}" dt="2022-12-28T22:41:53.953" v="466"/>
          <ac:spMkLst>
            <pc:docMk/>
            <pc:sldMk cId="1358547086" sldId="285"/>
            <ac:spMk id="103" creationId="{7320576E-C4F1-234B-CADB-FB1387024556}"/>
          </ac:spMkLst>
        </pc:spChg>
        <pc:spChg chg="mod">
          <ac:chgData name="Eldert Grootenboer" userId="86a8f506-bb1c-4964-839a-78287daf85b1" providerId="ADAL" clId="{8F1A331F-23D6-41BA-8251-D641E7916FAF}" dt="2022-12-28T22:41:47.323" v="460"/>
          <ac:spMkLst>
            <pc:docMk/>
            <pc:sldMk cId="1358547086" sldId="285"/>
            <ac:spMk id="105" creationId="{69738516-6394-3634-45FE-0BDA671A96CA}"/>
          </ac:spMkLst>
        </pc:spChg>
        <pc:spChg chg="mod">
          <ac:chgData name="Eldert Grootenboer" userId="86a8f506-bb1c-4964-839a-78287daf85b1" providerId="ADAL" clId="{8F1A331F-23D6-41BA-8251-D641E7916FAF}" dt="2022-12-28T22:41:47.323" v="460"/>
          <ac:spMkLst>
            <pc:docMk/>
            <pc:sldMk cId="1358547086" sldId="285"/>
            <ac:spMk id="108" creationId="{046021D6-1EC7-5853-6EA8-62508234DC2C}"/>
          </ac:spMkLst>
        </pc:spChg>
        <pc:spChg chg="mod">
          <ac:chgData name="Eldert Grootenboer" userId="86a8f506-bb1c-4964-839a-78287daf85b1" providerId="ADAL" clId="{8F1A331F-23D6-41BA-8251-D641E7916FAF}" dt="2022-12-28T22:41:47.323" v="460"/>
          <ac:spMkLst>
            <pc:docMk/>
            <pc:sldMk cId="1358547086" sldId="285"/>
            <ac:spMk id="109" creationId="{AD1A6C65-51C5-150C-F153-6CF3C6FCF9AD}"/>
          </ac:spMkLst>
        </pc:spChg>
        <pc:spChg chg="mod">
          <ac:chgData name="Eldert Grootenboer" userId="86a8f506-bb1c-4964-839a-78287daf85b1" providerId="ADAL" clId="{8F1A331F-23D6-41BA-8251-D641E7916FAF}" dt="2022-12-28T22:41:47.323" v="460"/>
          <ac:spMkLst>
            <pc:docMk/>
            <pc:sldMk cId="1358547086" sldId="285"/>
            <ac:spMk id="110" creationId="{25EB4FD7-08F2-53B2-A82D-4C3FB80D2C58}"/>
          </ac:spMkLst>
        </pc:spChg>
        <pc:spChg chg="mod">
          <ac:chgData name="Eldert Grootenboer" userId="86a8f506-bb1c-4964-839a-78287daf85b1" providerId="ADAL" clId="{8F1A331F-23D6-41BA-8251-D641E7916FAF}" dt="2022-12-28T22:41:47.323" v="460"/>
          <ac:spMkLst>
            <pc:docMk/>
            <pc:sldMk cId="1358547086" sldId="285"/>
            <ac:spMk id="112" creationId="{30A9E746-792F-64F3-946E-21CAE42309D0}"/>
          </ac:spMkLst>
        </pc:spChg>
        <pc:spChg chg="mod">
          <ac:chgData name="Eldert Grootenboer" userId="86a8f506-bb1c-4964-839a-78287daf85b1" providerId="ADAL" clId="{8F1A331F-23D6-41BA-8251-D641E7916FAF}" dt="2022-12-28T22:41:47.323" v="460"/>
          <ac:spMkLst>
            <pc:docMk/>
            <pc:sldMk cId="1358547086" sldId="285"/>
            <ac:spMk id="113" creationId="{E73118B0-AA65-6C3B-74AD-931048A0258D}"/>
          </ac:spMkLst>
        </pc:spChg>
        <pc:spChg chg="mod">
          <ac:chgData name="Eldert Grootenboer" userId="86a8f506-bb1c-4964-839a-78287daf85b1" providerId="ADAL" clId="{8F1A331F-23D6-41BA-8251-D641E7916FAF}" dt="2022-12-28T22:41:47.323" v="460"/>
          <ac:spMkLst>
            <pc:docMk/>
            <pc:sldMk cId="1358547086" sldId="285"/>
            <ac:spMk id="114" creationId="{6E773E0A-A092-B0AF-553C-FF88A2CBB4B0}"/>
          </ac:spMkLst>
        </pc:spChg>
        <pc:spChg chg="mod">
          <ac:chgData name="Eldert Grootenboer" userId="86a8f506-bb1c-4964-839a-78287daf85b1" providerId="ADAL" clId="{8F1A331F-23D6-41BA-8251-D641E7916FAF}" dt="2022-12-28T22:41:47.323" v="460"/>
          <ac:spMkLst>
            <pc:docMk/>
            <pc:sldMk cId="1358547086" sldId="285"/>
            <ac:spMk id="115" creationId="{44820E90-3BA0-2C0A-88CE-1B0D0E01DEC5}"/>
          </ac:spMkLst>
        </pc:spChg>
        <pc:spChg chg="mod">
          <ac:chgData name="Eldert Grootenboer" userId="86a8f506-bb1c-4964-839a-78287daf85b1" providerId="ADAL" clId="{8F1A331F-23D6-41BA-8251-D641E7916FAF}" dt="2022-12-28T22:41:47.323" v="460"/>
          <ac:spMkLst>
            <pc:docMk/>
            <pc:sldMk cId="1358547086" sldId="285"/>
            <ac:spMk id="116" creationId="{0E232957-64F5-A906-55EC-89A45E27574E}"/>
          </ac:spMkLst>
        </pc:spChg>
        <pc:spChg chg="mod">
          <ac:chgData name="Eldert Grootenboer" userId="86a8f506-bb1c-4964-839a-78287daf85b1" providerId="ADAL" clId="{8F1A331F-23D6-41BA-8251-D641E7916FAF}" dt="2022-12-28T22:41:47.323" v="460"/>
          <ac:spMkLst>
            <pc:docMk/>
            <pc:sldMk cId="1358547086" sldId="285"/>
            <ac:spMk id="117" creationId="{0271BC76-B7B4-5054-DE31-00764639A813}"/>
          </ac:spMkLst>
        </pc:spChg>
        <pc:spChg chg="mod">
          <ac:chgData name="Eldert Grootenboer" userId="86a8f506-bb1c-4964-839a-78287daf85b1" providerId="ADAL" clId="{8F1A331F-23D6-41BA-8251-D641E7916FAF}" dt="2022-12-28T22:41:47.323" v="460"/>
          <ac:spMkLst>
            <pc:docMk/>
            <pc:sldMk cId="1358547086" sldId="285"/>
            <ac:spMk id="118" creationId="{571FA8EF-5C2B-3AF0-27DE-A2462EAF7BD8}"/>
          </ac:spMkLst>
        </pc:spChg>
        <pc:spChg chg="mod">
          <ac:chgData name="Eldert Grootenboer" userId="86a8f506-bb1c-4964-839a-78287daf85b1" providerId="ADAL" clId="{8F1A331F-23D6-41BA-8251-D641E7916FAF}" dt="2022-12-28T22:41:47.323" v="460"/>
          <ac:spMkLst>
            <pc:docMk/>
            <pc:sldMk cId="1358547086" sldId="285"/>
            <ac:spMk id="119" creationId="{6034AEBC-226A-A1F8-053E-5C5C2BD79B7F}"/>
          </ac:spMkLst>
        </pc:spChg>
        <pc:spChg chg="mod">
          <ac:chgData name="Eldert Grootenboer" userId="86a8f506-bb1c-4964-839a-78287daf85b1" providerId="ADAL" clId="{8F1A331F-23D6-41BA-8251-D641E7916FAF}" dt="2022-12-28T22:41:47.323" v="460"/>
          <ac:spMkLst>
            <pc:docMk/>
            <pc:sldMk cId="1358547086" sldId="285"/>
            <ac:spMk id="120" creationId="{7E3A89B3-60DD-FEAD-0884-034C18F2F790}"/>
          </ac:spMkLst>
        </pc:spChg>
        <pc:spChg chg="mod">
          <ac:chgData name="Eldert Grootenboer" userId="86a8f506-bb1c-4964-839a-78287daf85b1" providerId="ADAL" clId="{8F1A331F-23D6-41BA-8251-D641E7916FAF}" dt="2022-12-28T22:41:47.323" v="460"/>
          <ac:spMkLst>
            <pc:docMk/>
            <pc:sldMk cId="1358547086" sldId="285"/>
            <ac:spMk id="121" creationId="{7F8648E9-744D-E968-3E68-4AB6440BE598}"/>
          </ac:spMkLst>
        </pc:spChg>
        <pc:spChg chg="mod">
          <ac:chgData name="Eldert Grootenboer" userId="86a8f506-bb1c-4964-839a-78287daf85b1" providerId="ADAL" clId="{8F1A331F-23D6-41BA-8251-D641E7916FAF}" dt="2022-12-28T22:41:47.323" v="460"/>
          <ac:spMkLst>
            <pc:docMk/>
            <pc:sldMk cId="1358547086" sldId="285"/>
            <ac:spMk id="122" creationId="{FA0D1AD5-AA1A-52A4-014C-28134A2B31E3}"/>
          </ac:spMkLst>
        </pc:spChg>
        <pc:spChg chg="mod">
          <ac:chgData name="Eldert Grootenboer" userId="86a8f506-bb1c-4964-839a-78287daf85b1" providerId="ADAL" clId="{8F1A331F-23D6-41BA-8251-D641E7916FAF}" dt="2022-12-28T22:41:47.323" v="460"/>
          <ac:spMkLst>
            <pc:docMk/>
            <pc:sldMk cId="1358547086" sldId="285"/>
            <ac:spMk id="123" creationId="{7F713EBB-71C0-5D14-B587-D17E23C8D116}"/>
          </ac:spMkLst>
        </pc:spChg>
        <pc:spChg chg="mod">
          <ac:chgData name="Eldert Grootenboer" userId="86a8f506-bb1c-4964-839a-78287daf85b1" providerId="ADAL" clId="{8F1A331F-23D6-41BA-8251-D641E7916FAF}" dt="2022-12-28T22:41:47.323" v="460"/>
          <ac:spMkLst>
            <pc:docMk/>
            <pc:sldMk cId="1358547086" sldId="285"/>
            <ac:spMk id="124" creationId="{2879FF5C-034F-5307-9438-FB0E1A84818E}"/>
          </ac:spMkLst>
        </pc:spChg>
        <pc:spChg chg="mod">
          <ac:chgData name="Eldert Grootenboer" userId="86a8f506-bb1c-4964-839a-78287daf85b1" providerId="ADAL" clId="{8F1A331F-23D6-41BA-8251-D641E7916FAF}" dt="2022-12-28T22:41:47.323" v="460"/>
          <ac:spMkLst>
            <pc:docMk/>
            <pc:sldMk cId="1358547086" sldId="285"/>
            <ac:spMk id="126" creationId="{15683B22-0D90-5671-F5D5-8E205863F93C}"/>
          </ac:spMkLst>
        </pc:spChg>
        <pc:spChg chg="mod">
          <ac:chgData name="Eldert Grootenboer" userId="86a8f506-bb1c-4964-839a-78287daf85b1" providerId="ADAL" clId="{8F1A331F-23D6-41BA-8251-D641E7916FAF}" dt="2022-12-28T22:41:47.323" v="460"/>
          <ac:spMkLst>
            <pc:docMk/>
            <pc:sldMk cId="1358547086" sldId="285"/>
            <ac:spMk id="127" creationId="{3B9D41C2-3641-17AB-4B7F-3D8C30A3ACCD}"/>
          </ac:spMkLst>
        </pc:spChg>
        <pc:spChg chg="mod">
          <ac:chgData name="Eldert Grootenboer" userId="86a8f506-bb1c-4964-839a-78287daf85b1" providerId="ADAL" clId="{8F1A331F-23D6-41BA-8251-D641E7916FAF}" dt="2022-12-28T22:41:47.323" v="460"/>
          <ac:spMkLst>
            <pc:docMk/>
            <pc:sldMk cId="1358547086" sldId="285"/>
            <ac:spMk id="128" creationId="{9FE88B24-F552-3B5C-29EC-FD34E71DD6DF}"/>
          </ac:spMkLst>
        </pc:spChg>
        <pc:spChg chg="mod">
          <ac:chgData name="Eldert Grootenboer" userId="86a8f506-bb1c-4964-839a-78287daf85b1" providerId="ADAL" clId="{8F1A331F-23D6-41BA-8251-D641E7916FAF}" dt="2022-12-28T22:41:47.323" v="460"/>
          <ac:spMkLst>
            <pc:docMk/>
            <pc:sldMk cId="1358547086" sldId="285"/>
            <ac:spMk id="129" creationId="{35328C4F-5082-B255-2626-7FC741B2C957}"/>
          </ac:spMkLst>
        </pc:spChg>
        <pc:spChg chg="mod">
          <ac:chgData name="Eldert Grootenboer" userId="86a8f506-bb1c-4964-839a-78287daf85b1" providerId="ADAL" clId="{8F1A331F-23D6-41BA-8251-D641E7916FAF}" dt="2022-12-28T22:41:47.323" v="460"/>
          <ac:spMkLst>
            <pc:docMk/>
            <pc:sldMk cId="1358547086" sldId="285"/>
            <ac:spMk id="130" creationId="{FF5D6447-8D13-17FF-46FE-CFD5CE548B2B}"/>
          </ac:spMkLst>
        </pc:spChg>
        <pc:spChg chg="mod">
          <ac:chgData name="Eldert Grootenboer" userId="86a8f506-bb1c-4964-839a-78287daf85b1" providerId="ADAL" clId="{8F1A331F-23D6-41BA-8251-D641E7916FAF}" dt="2022-12-28T22:41:47.323" v="460"/>
          <ac:spMkLst>
            <pc:docMk/>
            <pc:sldMk cId="1358547086" sldId="285"/>
            <ac:spMk id="131" creationId="{0B50025A-FE8F-B928-5610-BCCDA77AEA87}"/>
          </ac:spMkLst>
        </pc:spChg>
        <pc:spChg chg="mod">
          <ac:chgData name="Eldert Grootenboer" userId="86a8f506-bb1c-4964-839a-78287daf85b1" providerId="ADAL" clId="{8F1A331F-23D6-41BA-8251-D641E7916FAF}" dt="2022-12-28T22:41:47.323" v="460"/>
          <ac:spMkLst>
            <pc:docMk/>
            <pc:sldMk cId="1358547086" sldId="285"/>
            <ac:spMk id="132" creationId="{C5E17468-888B-1402-222E-D79B8465B1E5}"/>
          </ac:spMkLst>
        </pc:spChg>
        <pc:spChg chg="mod">
          <ac:chgData name="Eldert Grootenboer" userId="86a8f506-bb1c-4964-839a-78287daf85b1" providerId="ADAL" clId="{8F1A331F-23D6-41BA-8251-D641E7916FAF}" dt="2022-12-28T22:41:47.323" v="460"/>
          <ac:spMkLst>
            <pc:docMk/>
            <pc:sldMk cId="1358547086" sldId="285"/>
            <ac:spMk id="133" creationId="{C810CCA2-1FC1-2199-1CA0-FE6D75620D11}"/>
          </ac:spMkLst>
        </pc:spChg>
        <pc:spChg chg="mod">
          <ac:chgData name="Eldert Grootenboer" userId="86a8f506-bb1c-4964-839a-78287daf85b1" providerId="ADAL" clId="{8F1A331F-23D6-41BA-8251-D641E7916FAF}" dt="2022-12-28T22:41:47.323" v="460"/>
          <ac:spMkLst>
            <pc:docMk/>
            <pc:sldMk cId="1358547086" sldId="285"/>
            <ac:spMk id="134" creationId="{FF9EFE08-F988-33D1-E97F-6C48D9B78311}"/>
          </ac:spMkLst>
        </pc:spChg>
        <pc:spChg chg="mod">
          <ac:chgData name="Eldert Grootenboer" userId="86a8f506-bb1c-4964-839a-78287daf85b1" providerId="ADAL" clId="{8F1A331F-23D6-41BA-8251-D641E7916FAF}" dt="2022-12-28T22:41:47.323" v="460"/>
          <ac:spMkLst>
            <pc:docMk/>
            <pc:sldMk cId="1358547086" sldId="285"/>
            <ac:spMk id="135" creationId="{18118EF4-1CB5-B189-D20C-AB247A61B1E0}"/>
          </ac:spMkLst>
        </pc:spChg>
        <pc:spChg chg="mod">
          <ac:chgData name="Eldert Grootenboer" userId="86a8f506-bb1c-4964-839a-78287daf85b1" providerId="ADAL" clId="{8F1A331F-23D6-41BA-8251-D641E7916FAF}" dt="2022-12-28T22:41:51.696" v="464"/>
          <ac:spMkLst>
            <pc:docMk/>
            <pc:sldMk cId="1358547086" sldId="285"/>
            <ac:spMk id="137" creationId="{D25D84CC-5B8D-4C50-9EED-A978B3326A40}"/>
          </ac:spMkLst>
        </pc:spChg>
        <pc:spChg chg="mod">
          <ac:chgData name="Eldert Grootenboer" userId="86a8f506-bb1c-4964-839a-78287daf85b1" providerId="ADAL" clId="{8F1A331F-23D6-41BA-8251-D641E7916FAF}" dt="2022-12-28T22:41:51.696" v="464"/>
          <ac:spMkLst>
            <pc:docMk/>
            <pc:sldMk cId="1358547086" sldId="285"/>
            <ac:spMk id="140" creationId="{95F49380-AE8E-AAFB-4640-51ACBDC0A1A4}"/>
          </ac:spMkLst>
        </pc:spChg>
        <pc:spChg chg="mod">
          <ac:chgData name="Eldert Grootenboer" userId="86a8f506-bb1c-4964-839a-78287daf85b1" providerId="ADAL" clId="{8F1A331F-23D6-41BA-8251-D641E7916FAF}" dt="2022-12-28T22:41:51.696" v="464"/>
          <ac:spMkLst>
            <pc:docMk/>
            <pc:sldMk cId="1358547086" sldId="285"/>
            <ac:spMk id="141" creationId="{F7D6BA3D-DA33-F0DB-B79F-F1462F5F71DC}"/>
          </ac:spMkLst>
        </pc:spChg>
        <pc:spChg chg="mod">
          <ac:chgData name="Eldert Grootenboer" userId="86a8f506-bb1c-4964-839a-78287daf85b1" providerId="ADAL" clId="{8F1A331F-23D6-41BA-8251-D641E7916FAF}" dt="2022-12-28T22:41:51.696" v="464"/>
          <ac:spMkLst>
            <pc:docMk/>
            <pc:sldMk cId="1358547086" sldId="285"/>
            <ac:spMk id="142" creationId="{85F83CA2-5041-A414-AEBD-2EC6B4AC7BC2}"/>
          </ac:spMkLst>
        </pc:spChg>
        <pc:spChg chg="mod">
          <ac:chgData name="Eldert Grootenboer" userId="86a8f506-bb1c-4964-839a-78287daf85b1" providerId="ADAL" clId="{8F1A331F-23D6-41BA-8251-D641E7916FAF}" dt="2022-12-28T22:41:51.696" v="464"/>
          <ac:spMkLst>
            <pc:docMk/>
            <pc:sldMk cId="1358547086" sldId="285"/>
            <ac:spMk id="144" creationId="{9265939F-B33C-C3BB-E048-C27CB7C7C6B2}"/>
          </ac:spMkLst>
        </pc:spChg>
        <pc:spChg chg="mod">
          <ac:chgData name="Eldert Grootenboer" userId="86a8f506-bb1c-4964-839a-78287daf85b1" providerId="ADAL" clId="{8F1A331F-23D6-41BA-8251-D641E7916FAF}" dt="2022-12-28T22:41:51.696" v="464"/>
          <ac:spMkLst>
            <pc:docMk/>
            <pc:sldMk cId="1358547086" sldId="285"/>
            <ac:spMk id="145" creationId="{EC1787A9-D7A4-0D0C-86C1-00F19B57CCFB}"/>
          </ac:spMkLst>
        </pc:spChg>
        <pc:spChg chg="mod">
          <ac:chgData name="Eldert Grootenboer" userId="86a8f506-bb1c-4964-839a-78287daf85b1" providerId="ADAL" clId="{8F1A331F-23D6-41BA-8251-D641E7916FAF}" dt="2022-12-28T22:41:51.696" v="464"/>
          <ac:spMkLst>
            <pc:docMk/>
            <pc:sldMk cId="1358547086" sldId="285"/>
            <ac:spMk id="146" creationId="{1865A091-22D9-97BF-4436-F109BF1C80DD}"/>
          </ac:spMkLst>
        </pc:spChg>
        <pc:spChg chg="mod">
          <ac:chgData name="Eldert Grootenboer" userId="86a8f506-bb1c-4964-839a-78287daf85b1" providerId="ADAL" clId="{8F1A331F-23D6-41BA-8251-D641E7916FAF}" dt="2022-12-28T22:41:51.696" v="464"/>
          <ac:spMkLst>
            <pc:docMk/>
            <pc:sldMk cId="1358547086" sldId="285"/>
            <ac:spMk id="147" creationId="{CA985464-3A7D-E149-27BB-5B01AF8FB9DD}"/>
          </ac:spMkLst>
        </pc:spChg>
        <pc:spChg chg="mod">
          <ac:chgData name="Eldert Grootenboer" userId="86a8f506-bb1c-4964-839a-78287daf85b1" providerId="ADAL" clId="{8F1A331F-23D6-41BA-8251-D641E7916FAF}" dt="2022-12-28T22:41:51.696" v="464"/>
          <ac:spMkLst>
            <pc:docMk/>
            <pc:sldMk cId="1358547086" sldId="285"/>
            <ac:spMk id="148" creationId="{27BE035D-3ABA-3608-86B9-1A44B0730581}"/>
          </ac:spMkLst>
        </pc:spChg>
        <pc:spChg chg="mod">
          <ac:chgData name="Eldert Grootenboer" userId="86a8f506-bb1c-4964-839a-78287daf85b1" providerId="ADAL" clId="{8F1A331F-23D6-41BA-8251-D641E7916FAF}" dt="2022-12-28T22:41:51.696" v="464"/>
          <ac:spMkLst>
            <pc:docMk/>
            <pc:sldMk cId="1358547086" sldId="285"/>
            <ac:spMk id="149" creationId="{CBFB8DDE-DDC3-5FED-14F2-68CCE3A40FE7}"/>
          </ac:spMkLst>
        </pc:spChg>
        <pc:spChg chg="mod">
          <ac:chgData name="Eldert Grootenboer" userId="86a8f506-bb1c-4964-839a-78287daf85b1" providerId="ADAL" clId="{8F1A331F-23D6-41BA-8251-D641E7916FAF}" dt="2022-12-28T22:41:51.696" v="464"/>
          <ac:spMkLst>
            <pc:docMk/>
            <pc:sldMk cId="1358547086" sldId="285"/>
            <ac:spMk id="150" creationId="{A1D06E22-4D5B-C5CB-6879-FAA8B3AF278A}"/>
          </ac:spMkLst>
        </pc:spChg>
        <pc:spChg chg="mod">
          <ac:chgData name="Eldert Grootenboer" userId="86a8f506-bb1c-4964-839a-78287daf85b1" providerId="ADAL" clId="{8F1A331F-23D6-41BA-8251-D641E7916FAF}" dt="2022-12-28T22:41:51.696" v="464"/>
          <ac:spMkLst>
            <pc:docMk/>
            <pc:sldMk cId="1358547086" sldId="285"/>
            <ac:spMk id="151" creationId="{F381524C-2020-0510-F2AD-C86F5C88AC99}"/>
          </ac:spMkLst>
        </pc:spChg>
        <pc:spChg chg="mod">
          <ac:chgData name="Eldert Grootenboer" userId="86a8f506-bb1c-4964-839a-78287daf85b1" providerId="ADAL" clId="{8F1A331F-23D6-41BA-8251-D641E7916FAF}" dt="2022-12-28T22:41:51.696" v="464"/>
          <ac:spMkLst>
            <pc:docMk/>
            <pc:sldMk cId="1358547086" sldId="285"/>
            <ac:spMk id="152" creationId="{5969F474-08D4-59E8-8040-084A3072B6C5}"/>
          </ac:spMkLst>
        </pc:spChg>
        <pc:spChg chg="mod">
          <ac:chgData name="Eldert Grootenboer" userId="86a8f506-bb1c-4964-839a-78287daf85b1" providerId="ADAL" clId="{8F1A331F-23D6-41BA-8251-D641E7916FAF}" dt="2022-12-28T22:41:51.696" v="464"/>
          <ac:spMkLst>
            <pc:docMk/>
            <pc:sldMk cId="1358547086" sldId="285"/>
            <ac:spMk id="153" creationId="{FCA9B085-3D6F-49B1-7C86-5FA2B0272FF1}"/>
          </ac:spMkLst>
        </pc:spChg>
        <pc:spChg chg="mod">
          <ac:chgData name="Eldert Grootenboer" userId="86a8f506-bb1c-4964-839a-78287daf85b1" providerId="ADAL" clId="{8F1A331F-23D6-41BA-8251-D641E7916FAF}" dt="2022-12-28T22:41:51.696" v="464"/>
          <ac:spMkLst>
            <pc:docMk/>
            <pc:sldMk cId="1358547086" sldId="285"/>
            <ac:spMk id="154" creationId="{847ED48D-4F2A-FDDA-421E-CCFA69251605}"/>
          </ac:spMkLst>
        </pc:spChg>
        <pc:spChg chg="mod">
          <ac:chgData name="Eldert Grootenboer" userId="86a8f506-bb1c-4964-839a-78287daf85b1" providerId="ADAL" clId="{8F1A331F-23D6-41BA-8251-D641E7916FAF}" dt="2022-12-28T22:41:51.696" v="464"/>
          <ac:spMkLst>
            <pc:docMk/>
            <pc:sldMk cId="1358547086" sldId="285"/>
            <ac:spMk id="155" creationId="{7AD402E3-8F3B-02C4-94DF-CAC4CD1E0093}"/>
          </ac:spMkLst>
        </pc:spChg>
        <pc:spChg chg="mod">
          <ac:chgData name="Eldert Grootenboer" userId="86a8f506-bb1c-4964-839a-78287daf85b1" providerId="ADAL" clId="{8F1A331F-23D6-41BA-8251-D641E7916FAF}" dt="2022-12-28T22:41:51.696" v="464"/>
          <ac:spMkLst>
            <pc:docMk/>
            <pc:sldMk cId="1358547086" sldId="285"/>
            <ac:spMk id="156" creationId="{84D3B7D0-BCF6-2F71-D9CD-DD8268645596}"/>
          </ac:spMkLst>
        </pc:spChg>
        <pc:spChg chg="mod">
          <ac:chgData name="Eldert Grootenboer" userId="86a8f506-bb1c-4964-839a-78287daf85b1" providerId="ADAL" clId="{8F1A331F-23D6-41BA-8251-D641E7916FAF}" dt="2022-12-28T22:41:51.696" v="464"/>
          <ac:spMkLst>
            <pc:docMk/>
            <pc:sldMk cId="1358547086" sldId="285"/>
            <ac:spMk id="158" creationId="{D2832161-8862-37C3-BA77-FF8A7CD325F7}"/>
          </ac:spMkLst>
        </pc:spChg>
        <pc:spChg chg="mod">
          <ac:chgData name="Eldert Grootenboer" userId="86a8f506-bb1c-4964-839a-78287daf85b1" providerId="ADAL" clId="{8F1A331F-23D6-41BA-8251-D641E7916FAF}" dt="2022-12-28T22:41:51.696" v="464"/>
          <ac:spMkLst>
            <pc:docMk/>
            <pc:sldMk cId="1358547086" sldId="285"/>
            <ac:spMk id="159" creationId="{3924B2CA-0F01-101A-0C23-FC1813913B77}"/>
          </ac:spMkLst>
        </pc:spChg>
        <pc:spChg chg="mod">
          <ac:chgData name="Eldert Grootenboer" userId="86a8f506-bb1c-4964-839a-78287daf85b1" providerId="ADAL" clId="{8F1A331F-23D6-41BA-8251-D641E7916FAF}" dt="2022-12-28T22:41:51.696" v="464"/>
          <ac:spMkLst>
            <pc:docMk/>
            <pc:sldMk cId="1358547086" sldId="285"/>
            <ac:spMk id="160" creationId="{4822F448-22A9-5B4B-2EFE-199C225C64D7}"/>
          </ac:spMkLst>
        </pc:spChg>
        <pc:spChg chg="mod">
          <ac:chgData name="Eldert Grootenboer" userId="86a8f506-bb1c-4964-839a-78287daf85b1" providerId="ADAL" clId="{8F1A331F-23D6-41BA-8251-D641E7916FAF}" dt="2022-12-28T22:41:51.696" v="464"/>
          <ac:spMkLst>
            <pc:docMk/>
            <pc:sldMk cId="1358547086" sldId="285"/>
            <ac:spMk id="161" creationId="{183B49B2-C900-59FC-CA65-D0D7CF7A116B}"/>
          </ac:spMkLst>
        </pc:spChg>
        <pc:spChg chg="mod">
          <ac:chgData name="Eldert Grootenboer" userId="86a8f506-bb1c-4964-839a-78287daf85b1" providerId="ADAL" clId="{8F1A331F-23D6-41BA-8251-D641E7916FAF}" dt="2022-12-28T22:41:51.696" v="464"/>
          <ac:spMkLst>
            <pc:docMk/>
            <pc:sldMk cId="1358547086" sldId="285"/>
            <ac:spMk id="162" creationId="{18022487-1BB8-5EDB-ECAD-1C2240EC8EB1}"/>
          </ac:spMkLst>
        </pc:spChg>
        <pc:spChg chg="mod">
          <ac:chgData name="Eldert Grootenboer" userId="86a8f506-bb1c-4964-839a-78287daf85b1" providerId="ADAL" clId="{8F1A331F-23D6-41BA-8251-D641E7916FAF}" dt="2022-12-28T22:41:51.696" v="464"/>
          <ac:spMkLst>
            <pc:docMk/>
            <pc:sldMk cId="1358547086" sldId="285"/>
            <ac:spMk id="163" creationId="{95560014-89E3-A101-FFA4-79DB6924A76E}"/>
          </ac:spMkLst>
        </pc:spChg>
        <pc:spChg chg="mod">
          <ac:chgData name="Eldert Grootenboer" userId="86a8f506-bb1c-4964-839a-78287daf85b1" providerId="ADAL" clId="{8F1A331F-23D6-41BA-8251-D641E7916FAF}" dt="2022-12-28T22:41:51.696" v="464"/>
          <ac:spMkLst>
            <pc:docMk/>
            <pc:sldMk cId="1358547086" sldId="285"/>
            <ac:spMk id="164" creationId="{FE6E3359-4325-DF47-7A2D-B46A73550D19}"/>
          </ac:spMkLst>
        </pc:spChg>
        <pc:spChg chg="mod">
          <ac:chgData name="Eldert Grootenboer" userId="86a8f506-bb1c-4964-839a-78287daf85b1" providerId="ADAL" clId="{8F1A331F-23D6-41BA-8251-D641E7916FAF}" dt="2022-12-28T22:41:51.696" v="464"/>
          <ac:spMkLst>
            <pc:docMk/>
            <pc:sldMk cId="1358547086" sldId="285"/>
            <ac:spMk id="165" creationId="{BCE5A31F-9F09-2E05-47CE-B21F4B02BC31}"/>
          </ac:spMkLst>
        </pc:spChg>
        <pc:spChg chg="mod">
          <ac:chgData name="Eldert Grootenboer" userId="86a8f506-bb1c-4964-839a-78287daf85b1" providerId="ADAL" clId="{8F1A331F-23D6-41BA-8251-D641E7916FAF}" dt="2022-12-28T22:41:51.696" v="464"/>
          <ac:spMkLst>
            <pc:docMk/>
            <pc:sldMk cId="1358547086" sldId="285"/>
            <ac:spMk id="166" creationId="{E1CB0F0B-B337-426B-12E9-43A40E8D2AA8}"/>
          </ac:spMkLst>
        </pc:spChg>
        <pc:spChg chg="mod">
          <ac:chgData name="Eldert Grootenboer" userId="86a8f506-bb1c-4964-839a-78287daf85b1" providerId="ADAL" clId="{8F1A331F-23D6-41BA-8251-D641E7916FAF}" dt="2022-12-28T22:41:51.696" v="464"/>
          <ac:spMkLst>
            <pc:docMk/>
            <pc:sldMk cId="1358547086" sldId="285"/>
            <ac:spMk id="167" creationId="{50A34258-5747-5712-C6F2-281790367A47}"/>
          </ac:spMkLst>
        </pc:spChg>
        <pc:grpChg chg="add del mod">
          <ac:chgData name="Eldert Grootenboer" userId="86a8f506-bb1c-4964-839a-78287daf85b1" providerId="ADAL" clId="{8F1A331F-23D6-41BA-8251-D641E7916FAF}" dt="2022-12-28T22:41:34.462" v="454"/>
          <ac:grpSpMkLst>
            <pc:docMk/>
            <pc:sldMk cId="1358547086" sldId="285"/>
            <ac:grpSpMk id="7" creationId="{7346B6F1-E7BD-6365-D18F-EAFEEFD42129}"/>
          </ac:grpSpMkLst>
        </pc:grpChg>
        <pc:grpChg chg="mod">
          <ac:chgData name="Eldert Grootenboer" userId="86a8f506-bb1c-4964-839a-78287daf85b1" providerId="ADAL" clId="{8F1A331F-23D6-41BA-8251-D641E7916FAF}" dt="2022-12-28T22:41:33.474" v="453"/>
          <ac:grpSpMkLst>
            <pc:docMk/>
            <pc:sldMk cId="1358547086" sldId="285"/>
            <ac:grpSpMk id="9" creationId="{D87A9CDA-5BD5-3730-B382-7694CCD90A4A}"/>
          </ac:grpSpMkLst>
        </pc:grpChg>
        <pc:grpChg chg="mod">
          <ac:chgData name="Eldert Grootenboer" userId="86a8f506-bb1c-4964-839a-78287daf85b1" providerId="ADAL" clId="{8F1A331F-23D6-41BA-8251-D641E7916FAF}" dt="2022-12-28T22:41:33.474" v="453"/>
          <ac:grpSpMkLst>
            <pc:docMk/>
            <pc:sldMk cId="1358547086" sldId="285"/>
            <ac:grpSpMk id="10" creationId="{A26406E2-A523-98EC-6293-8E3F40040669}"/>
          </ac:grpSpMkLst>
        </pc:grpChg>
        <pc:grpChg chg="mod">
          <ac:chgData name="Eldert Grootenboer" userId="86a8f506-bb1c-4964-839a-78287daf85b1" providerId="ADAL" clId="{8F1A331F-23D6-41BA-8251-D641E7916FAF}" dt="2022-12-28T22:41:33.474" v="453"/>
          <ac:grpSpMkLst>
            <pc:docMk/>
            <pc:sldMk cId="1358547086" sldId="285"/>
            <ac:grpSpMk id="14" creationId="{AC121047-DA12-4DBD-639B-454C66BE16B1}"/>
          </ac:grpSpMkLst>
        </pc:grpChg>
        <pc:grpChg chg="mod">
          <ac:chgData name="Eldert Grootenboer" userId="86a8f506-bb1c-4964-839a-78287daf85b1" providerId="ADAL" clId="{8F1A331F-23D6-41BA-8251-D641E7916FAF}" dt="2022-12-28T22:41:33.474" v="453"/>
          <ac:grpSpMkLst>
            <pc:docMk/>
            <pc:sldMk cId="1358547086" sldId="285"/>
            <ac:grpSpMk id="28" creationId="{DBEBEEB4-F26E-06AC-E04E-4E117B1E4738}"/>
          </ac:grpSpMkLst>
        </pc:grpChg>
        <pc:grpChg chg="add del mod">
          <ac:chgData name="Eldert Grootenboer" userId="86a8f506-bb1c-4964-839a-78287daf85b1" providerId="ADAL" clId="{8F1A331F-23D6-41BA-8251-D641E7916FAF}" dt="2022-12-28T22:41:39.294" v="456" actId="21"/>
          <ac:grpSpMkLst>
            <pc:docMk/>
            <pc:sldMk cId="1358547086" sldId="285"/>
            <ac:grpSpMk id="39" creationId="{AF716378-3BE6-A3C9-3074-630ED3141F3D}"/>
          </ac:grpSpMkLst>
        </pc:grpChg>
        <pc:grpChg chg="mod">
          <ac:chgData name="Eldert Grootenboer" userId="86a8f506-bb1c-4964-839a-78287daf85b1" providerId="ADAL" clId="{8F1A331F-23D6-41BA-8251-D641E7916FAF}" dt="2022-12-28T22:41:36.314" v="455"/>
          <ac:grpSpMkLst>
            <pc:docMk/>
            <pc:sldMk cId="1358547086" sldId="285"/>
            <ac:grpSpMk id="41" creationId="{7C6DBCB6-3EB9-CEFE-C8E3-CAFD98441446}"/>
          </ac:grpSpMkLst>
        </pc:grpChg>
        <pc:grpChg chg="mod">
          <ac:chgData name="Eldert Grootenboer" userId="86a8f506-bb1c-4964-839a-78287daf85b1" providerId="ADAL" clId="{8F1A331F-23D6-41BA-8251-D641E7916FAF}" dt="2022-12-28T22:41:36.314" v="455"/>
          <ac:grpSpMkLst>
            <pc:docMk/>
            <pc:sldMk cId="1358547086" sldId="285"/>
            <ac:grpSpMk id="42" creationId="{0349D4A7-737C-EB23-41B5-B4BB67F9C03C}"/>
          </ac:grpSpMkLst>
        </pc:grpChg>
        <pc:grpChg chg="mod">
          <ac:chgData name="Eldert Grootenboer" userId="86a8f506-bb1c-4964-839a-78287daf85b1" providerId="ADAL" clId="{8F1A331F-23D6-41BA-8251-D641E7916FAF}" dt="2022-12-28T22:41:36.314" v="455"/>
          <ac:grpSpMkLst>
            <pc:docMk/>
            <pc:sldMk cId="1358547086" sldId="285"/>
            <ac:grpSpMk id="46" creationId="{E7A12EDA-75A6-14B2-B79D-05E452C72136}"/>
          </ac:grpSpMkLst>
        </pc:grpChg>
        <pc:grpChg chg="mod">
          <ac:chgData name="Eldert Grootenboer" userId="86a8f506-bb1c-4964-839a-78287daf85b1" providerId="ADAL" clId="{8F1A331F-23D6-41BA-8251-D641E7916FAF}" dt="2022-12-28T22:41:36.314" v="455"/>
          <ac:grpSpMkLst>
            <pc:docMk/>
            <pc:sldMk cId="1358547086" sldId="285"/>
            <ac:grpSpMk id="60" creationId="{63C7434D-1A80-FF08-1CAC-62D220E57E85}"/>
          </ac:grpSpMkLst>
        </pc:grpChg>
        <pc:grpChg chg="add del mod">
          <ac:chgData name="Eldert Grootenboer" userId="86a8f506-bb1c-4964-839a-78287daf85b1" providerId="ADAL" clId="{8F1A331F-23D6-41BA-8251-D641E7916FAF}" dt="2022-12-28T22:41:41.523" v="458"/>
          <ac:grpSpMkLst>
            <pc:docMk/>
            <pc:sldMk cId="1358547086" sldId="285"/>
            <ac:grpSpMk id="71" creationId="{A5B05519-8404-EB52-772C-DD1681A0C753}"/>
          </ac:grpSpMkLst>
        </pc:grpChg>
        <pc:grpChg chg="mod">
          <ac:chgData name="Eldert Grootenboer" userId="86a8f506-bb1c-4964-839a-78287daf85b1" providerId="ADAL" clId="{8F1A331F-23D6-41BA-8251-D641E7916FAF}" dt="2022-12-28T22:41:40.340" v="457"/>
          <ac:grpSpMkLst>
            <pc:docMk/>
            <pc:sldMk cId="1358547086" sldId="285"/>
            <ac:grpSpMk id="73" creationId="{11AF17DF-BFCF-C9AA-8E76-4E18FD78777B}"/>
          </ac:grpSpMkLst>
        </pc:grpChg>
        <pc:grpChg chg="mod">
          <ac:chgData name="Eldert Grootenboer" userId="86a8f506-bb1c-4964-839a-78287daf85b1" providerId="ADAL" clId="{8F1A331F-23D6-41BA-8251-D641E7916FAF}" dt="2022-12-28T22:41:40.340" v="457"/>
          <ac:grpSpMkLst>
            <pc:docMk/>
            <pc:sldMk cId="1358547086" sldId="285"/>
            <ac:grpSpMk id="74" creationId="{52B0078A-B597-A43F-3B3A-250ABF5D3DDE}"/>
          </ac:grpSpMkLst>
        </pc:grpChg>
        <pc:grpChg chg="mod">
          <ac:chgData name="Eldert Grootenboer" userId="86a8f506-bb1c-4964-839a-78287daf85b1" providerId="ADAL" clId="{8F1A331F-23D6-41BA-8251-D641E7916FAF}" dt="2022-12-28T22:41:40.340" v="457"/>
          <ac:grpSpMkLst>
            <pc:docMk/>
            <pc:sldMk cId="1358547086" sldId="285"/>
            <ac:grpSpMk id="78" creationId="{271130C1-B0BD-4154-37FB-ECEC2B8D8D30}"/>
          </ac:grpSpMkLst>
        </pc:grpChg>
        <pc:grpChg chg="mod">
          <ac:chgData name="Eldert Grootenboer" userId="86a8f506-bb1c-4964-839a-78287daf85b1" providerId="ADAL" clId="{8F1A331F-23D6-41BA-8251-D641E7916FAF}" dt="2022-12-28T22:41:40.340" v="457"/>
          <ac:grpSpMkLst>
            <pc:docMk/>
            <pc:sldMk cId="1358547086" sldId="285"/>
            <ac:grpSpMk id="92" creationId="{A6621845-579B-87F9-2E01-1F4BB88DCC1B}"/>
          </ac:grpSpMkLst>
        </pc:grpChg>
        <pc:grpChg chg="add del mod">
          <ac:chgData name="Eldert Grootenboer" userId="86a8f506-bb1c-4964-839a-78287daf85b1" providerId="ADAL" clId="{8F1A331F-23D6-41BA-8251-D641E7916FAF}" dt="2022-12-28T22:41:50.738" v="463"/>
          <ac:grpSpMkLst>
            <pc:docMk/>
            <pc:sldMk cId="1358547086" sldId="285"/>
            <ac:grpSpMk id="104" creationId="{FD6243AA-48CB-C46B-A8DC-9F0370941D6B}"/>
          </ac:grpSpMkLst>
        </pc:grpChg>
        <pc:grpChg chg="mod">
          <ac:chgData name="Eldert Grootenboer" userId="86a8f506-bb1c-4964-839a-78287daf85b1" providerId="ADAL" clId="{8F1A331F-23D6-41BA-8251-D641E7916FAF}" dt="2022-12-28T22:41:47.323" v="460"/>
          <ac:grpSpMkLst>
            <pc:docMk/>
            <pc:sldMk cId="1358547086" sldId="285"/>
            <ac:grpSpMk id="106" creationId="{C284E869-1353-0F2D-617D-A8141B99C37D}"/>
          </ac:grpSpMkLst>
        </pc:grpChg>
        <pc:grpChg chg="mod">
          <ac:chgData name="Eldert Grootenboer" userId="86a8f506-bb1c-4964-839a-78287daf85b1" providerId="ADAL" clId="{8F1A331F-23D6-41BA-8251-D641E7916FAF}" dt="2022-12-28T22:41:47.323" v="460"/>
          <ac:grpSpMkLst>
            <pc:docMk/>
            <pc:sldMk cId="1358547086" sldId="285"/>
            <ac:grpSpMk id="107" creationId="{721E5D50-28AE-0F94-284F-526C8D1F4509}"/>
          </ac:grpSpMkLst>
        </pc:grpChg>
        <pc:grpChg chg="mod">
          <ac:chgData name="Eldert Grootenboer" userId="86a8f506-bb1c-4964-839a-78287daf85b1" providerId="ADAL" clId="{8F1A331F-23D6-41BA-8251-D641E7916FAF}" dt="2022-12-28T22:41:47.323" v="460"/>
          <ac:grpSpMkLst>
            <pc:docMk/>
            <pc:sldMk cId="1358547086" sldId="285"/>
            <ac:grpSpMk id="111" creationId="{E031BDA3-131F-8AFE-2613-8B28E68DFC98}"/>
          </ac:grpSpMkLst>
        </pc:grpChg>
        <pc:grpChg chg="mod">
          <ac:chgData name="Eldert Grootenboer" userId="86a8f506-bb1c-4964-839a-78287daf85b1" providerId="ADAL" clId="{8F1A331F-23D6-41BA-8251-D641E7916FAF}" dt="2022-12-28T22:41:47.323" v="460"/>
          <ac:grpSpMkLst>
            <pc:docMk/>
            <pc:sldMk cId="1358547086" sldId="285"/>
            <ac:grpSpMk id="125" creationId="{3F40A472-71A4-2B96-86EC-7B1EA9E2BFD0}"/>
          </ac:grpSpMkLst>
        </pc:grpChg>
        <pc:grpChg chg="add del mod">
          <ac:chgData name="Eldert Grootenboer" userId="86a8f506-bb1c-4964-839a-78287daf85b1" providerId="ADAL" clId="{8F1A331F-23D6-41BA-8251-D641E7916FAF}" dt="2022-12-28T22:41:53.933" v="465"/>
          <ac:grpSpMkLst>
            <pc:docMk/>
            <pc:sldMk cId="1358547086" sldId="285"/>
            <ac:grpSpMk id="136" creationId="{75FE1CCA-5123-CE9C-0FB1-B5CA66646059}"/>
          </ac:grpSpMkLst>
        </pc:grpChg>
        <pc:grpChg chg="mod">
          <ac:chgData name="Eldert Grootenboer" userId="86a8f506-bb1c-4964-839a-78287daf85b1" providerId="ADAL" clId="{8F1A331F-23D6-41BA-8251-D641E7916FAF}" dt="2022-12-28T22:41:51.696" v="464"/>
          <ac:grpSpMkLst>
            <pc:docMk/>
            <pc:sldMk cId="1358547086" sldId="285"/>
            <ac:grpSpMk id="138" creationId="{740730C8-F930-E886-DD6A-8BB98B5691E0}"/>
          </ac:grpSpMkLst>
        </pc:grpChg>
        <pc:grpChg chg="mod">
          <ac:chgData name="Eldert Grootenboer" userId="86a8f506-bb1c-4964-839a-78287daf85b1" providerId="ADAL" clId="{8F1A331F-23D6-41BA-8251-D641E7916FAF}" dt="2022-12-28T22:41:51.696" v="464"/>
          <ac:grpSpMkLst>
            <pc:docMk/>
            <pc:sldMk cId="1358547086" sldId="285"/>
            <ac:grpSpMk id="139" creationId="{0D023BD7-8B15-92C6-AEDF-E5C49F564E46}"/>
          </ac:grpSpMkLst>
        </pc:grpChg>
        <pc:grpChg chg="mod">
          <ac:chgData name="Eldert Grootenboer" userId="86a8f506-bb1c-4964-839a-78287daf85b1" providerId="ADAL" clId="{8F1A331F-23D6-41BA-8251-D641E7916FAF}" dt="2022-12-28T22:41:51.696" v="464"/>
          <ac:grpSpMkLst>
            <pc:docMk/>
            <pc:sldMk cId="1358547086" sldId="285"/>
            <ac:grpSpMk id="143" creationId="{E7954910-3224-7E9B-F251-5F1643588CB9}"/>
          </ac:grpSpMkLst>
        </pc:grpChg>
        <pc:grpChg chg="mod">
          <ac:chgData name="Eldert Grootenboer" userId="86a8f506-bb1c-4964-839a-78287daf85b1" providerId="ADAL" clId="{8F1A331F-23D6-41BA-8251-D641E7916FAF}" dt="2022-12-28T22:41:51.696" v="464"/>
          <ac:grpSpMkLst>
            <pc:docMk/>
            <pc:sldMk cId="1358547086" sldId="285"/>
            <ac:grpSpMk id="157" creationId="{F4E54320-2F3A-3BB8-2DCA-0B97141856BA}"/>
          </ac:grpSpMkLst>
        </pc:grpChg>
        <pc:picChg chg="add mod ord">
          <ac:chgData name="Eldert Grootenboer" userId="86a8f506-bb1c-4964-839a-78287daf85b1" providerId="ADAL" clId="{8F1A331F-23D6-41BA-8251-D641E7916FAF}" dt="2023-02-08T10:37:05.321" v="1803" actId="700"/>
          <ac:picMkLst>
            <pc:docMk/>
            <pc:sldMk cId="1358547086" sldId="285"/>
            <ac:picMk id="168" creationId="{157010AC-7E3D-755C-CB87-1151DFD1A04C}"/>
          </ac:picMkLst>
        </pc:picChg>
      </pc:sldChg>
      <pc:sldChg chg="addSp delSp modSp mod modTransition modClrScheme modAnim modShow chgLayout">
        <pc:chgData name="Eldert Grootenboer" userId="86a8f506-bb1c-4964-839a-78287daf85b1" providerId="ADAL" clId="{8F1A331F-23D6-41BA-8251-D641E7916FAF}" dt="2023-02-14T18:54:11.517" v="2941"/>
        <pc:sldMkLst>
          <pc:docMk/>
          <pc:sldMk cId="997646520" sldId="286"/>
        </pc:sldMkLst>
        <pc:spChg chg="mod ord">
          <ac:chgData name="Eldert Grootenboer" userId="86a8f506-bb1c-4964-839a-78287daf85b1" providerId="ADAL" clId="{8F1A331F-23D6-41BA-8251-D641E7916FAF}" dt="2023-02-08T10:37:05.321" v="1803" actId="700"/>
          <ac:spMkLst>
            <pc:docMk/>
            <pc:sldMk cId="997646520" sldId="286"/>
            <ac:spMk id="2" creationId="{FC56176C-82E3-D651-884C-1C165EF43BC7}"/>
          </ac:spMkLst>
        </pc:spChg>
        <pc:spChg chg="del mod ord">
          <ac:chgData name="Eldert Grootenboer" userId="86a8f506-bb1c-4964-839a-78287daf85b1" providerId="ADAL" clId="{8F1A331F-23D6-41BA-8251-D641E7916FAF}" dt="2022-12-28T22:42:05.946" v="469"/>
          <ac:spMkLst>
            <pc:docMk/>
            <pc:sldMk cId="997646520" sldId="286"/>
            <ac:spMk id="3" creationId="{736AE3E8-D93D-70E0-EF3F-CEDA879265C4}"/>
          </ac:spMkLst>
        </pc:spChg>
        <pc:spChg chg="add mod ord">
          <ac:chgData name="Eldert Grootenboer" userId="86a8f506-bb1c-4964-839a-78287daf85b1" providerId="ADAL" clId="{8F1A331F-23D6-41BA-8251-D641E7916FAF}" dt="2023-02-08T10:37:05.321" v="1803" actId="700"/>
          <ac:spMkLst>
            <pc:docMk/>
            <pc:sldMk cId="997646520" sldId="286"/>
            <ac:spMk id="6" creationId="{4C26E629-DE05-7A3B-A729-DE8286637B75}"/>
          </ac:spMkLst>
        </pc:spChg>
        <pc:spChg chg="mod">
          <ac:chgData name="Eldert Grootenboer" userId="86a8f506-bb1c-4964-839a-78287daf85b1" providerId="ADAL" clId="{8F1A331F-23D6-41BA-8251-D641E7916FAF}" dt="2022-12-28T22:42:03.731" v="467"/>
          <ac:spMkLst>
            <pc:docMk/>
            <pc:sldMk cId="997646520" sldId="286"/>
            <ac:spMk id="10" creationId="{1EA572EE-6853-809C-3E3D-684ABD3BA005}"/>
          </ac:spMkLst>
        </pc:spChg>
        <pc:spChg chg="mod">
          <ac:chgData name="Eldert Grootenboer" userId="86a8f506-bb1c-4964-839a-78287daf85b1" providerId="ADAL" clId="{8F1A331F-23D6-41BA-8251-D641E7916FAF}" dt="2022-12-28T22:42:03.731" v="467"/>
          <ac:spMkLst>
            <pc:docMk/>
            <pc:sldMk cId="997646520" sldId="286"/>
            <ac:spMk id="13" creationId="{BA130665-F945-5422-DB51-53FBDDA6D3CA}"/>
          </ac:spMkLst>
        </pc:spChg>
        <pc:spChg chg="mod">
          <ac:chgData name="Eldert Grootenboer" userId="86a8f506-bb1c-4964-839a-78287daf85b1" providerId="ADAL" clId="{8F1A331F-23D6-41BA-8251-D641E7916FAF}" dt="2022-12-28T22:42:03.731" v="467"/>
          <ac:spMkLst>
            <pc:docMk/>
            <pc:sldMk cId="997646520" sldId="286"/>
            <ac:spMk id="14" creationId="{1CC5EF9B-C8E9-6E96-568A-8D90EC1CA95E}"/>
          </ac:spMkLst>
        </pc:spChg>
        <pc:spChg chg="mod">
          <ac:chgData name="Eldert Grootenboer" userId="86a8f506-bb1c-4964-839a-78287daf85b1" providerId="ADAL" clId="{8F1A331F-23D6-41BA-8251-D641E7916FAF}" dt="2022-12-28T22:42:03.731" v="467"/>
          <ac:spMkLst>
            <pc:docMk/>
            <pc:sldMk cId="997646520" sldId="286"/>
            <ac:spMk id="19" creationId="{16BE36AC-60A7-9B82-8F02-24F06CC4F0F0}"/>
          </ac:spMkLst>
        </pc:spChg>
        <pc:spChg chg="mod">
          <ac:chgData name="Eldert Grootenboer" userId="86a8f506-bb1c-4964-839a-78287daf85b1" providerId="ADAL" clId="{8F1A331F-23D6-41BA-8251-D641E7916FAF}" dt="2022-12-28T22:42:03.731" v="467"/>
          <ac:spMkLst>
            <pc:docMk/>
            <pc:sldMk cId="997646520" sldId="286"/>
            <ac:spMk id="20" creationId="{F5525FBE-83D9-7BC3-6E5D-6B6DB5AC0496}"/>
          </ac:spMkLst>
        </pc:spChg>
        <pc:spChg chg="mod">
          <ac:chgData name="Eldert Grootenboer" userId="86a8f506-bb1c-4964-839a-78287daf85b1" providerId="ADAL" clId="{8F1A331F-23D6-41BA-8251-D641E7916FAF}" dt="2022-12-28T22:42:03.731" v="467"/>
          <ac:spMkLst>
            <pc:docMk/>
            <pc:sldMk cId="997646520" sldId="286"/>
            <ac:spMk id="21" creationId="{198EC19F-7FAF-310C-6683-03057DCB71BC}"/>
          </ac:spMkLst>
        </pc:spChg>
        <pc:spChg chg="mod">
          <ac:chgData name="Eldert Grootenboer" userId="86a8f506-bb1c-4964-839a-78287daf85b1" providerId="ADAL" clId="{8F1A331F-23D6-41BA-8251-D641E7916FAF}" dt="2022-12-28T22:42:03.731" v="467"/>
          <ac:spMkLst>
            <pc:docMk/>
            <pc:sldMk cId="997646520" sldId="286"/>
            <ac:spMk id="22" creationId="{0ECE52B3-B3CE-79D5-95FB-290F83E840D0}"/>
          </ac:spMkLst>
        </pc:spChg>
        <pc:spChg chg="mod">
          <ac:chgData name="Eldert Grootenboer" userId="86a8f506-bb1c-4964-839a-78287daf85b1" providerId="ADAL" clId="{8F1A331F-23D6-41BA-8251-D641E7916FAF}" dt="2022-12-28T22:42:03.731" v="467"/>
          <ac:spMkLst>
            <pc:docMk/>
            <pc:sldMk cId="997646520" sldId="286"/>
            <ac:spMk id="23" creationId="{C5C8166D-914A-1535-BAEA-CE86781D1235}"/>
          </ac:spMkLst>
        </pc:spChg>
        <pc:spChg chg="mod">
          <ac:chgData name="Eldert Grootenboer" userId="86a8f506-bb1c-4964-839a-78287daf85b1" providerId="ADAL" clId="{8F1A331F-23D6-41BA-8251-D641E7916FAF}" dt="2022-12-28T22:42:03.731" v="467"/>
          <ac:spMkLst>
            <pc:docMk/>
            <pc:sldMk cId="997646520" sldId="286"/>
            <ac:spMk id="24" creationId="{09CDCD29-2169-9287-576D-2099E3E535A4}"/>
          </ac:spMkLst>
        </pc:spChg>
        <pc:spChg chg="mod">
          <ac:chgData name="Eldert Grootenboer" userId="86a8f506-bb1c-4964-839a-78287daf85b1" providerId="ADAL" clId="{8F1A331F-23D6-41BA-8251-D641E7916FAF}" dt="2022-12-28T22:42:03.731" v="467"/>
          <ac:spMkLst>
            <pc:docMk/>
            <pc:sldMk cId="997646520" sldId="286"/>
            <ac:spMk id="25" creationId="{2E28F01C-CE47-131A-B55C-9D68DB352130}"/>
          </ac:spMkLst>
        </pc:spChg>
        <pc:spChg chg="mod">
          <ac:chgData name="Eldert Grootenboer" userId="86a8f506-bb1c-4964-839a-78287daf85b1" providerId="ADAL" clId="{8F1A331F-23D6-41BA-8251-D641E7916FAF}" dt="2022-12-28T22:42:03.731" v="467"/>
          <ac:spMkLst>
            <pc:docMk/>
            <pc:sldMk cId="997646520" sldId="286"/>
            <ac:spMk id="26" creationId="{84AA396E-47A5-81C9-31BF-1B4490D1A657}"/>
          </ac:spMkLst>
        </pc:spChg>
        <pc:spChg chg="mod">
          <ac:chgData name="Eldert Grootenboer" userId="86a8f506-bb1c-4964-839a-78287daf85b1" providerId="ADAL" clId="{8F1A331F-23D6-41BA-8251-D641E7916FAF}" dt="2022-12-28T22:42:03.731" v="467"/>
          <ac:spMkLst>
            <pc:docMk/>
            <pc:sldMk cId="997646520" sldId="286"/>
            <ac:spMk id="27" creationId="{773DE0C9-F51D-DC77-34EB-C547921940D2}"/>
          </ac:spMkLst>
        </pc:spChg>
        <pc:spChg chg="mod">
          <ac:chgData name="Eldert Grootenboer" userId="86a8f506-bb1c-4964-839a-78287daf85b1" providerId="ADAL" clId="{8F1A331F-23D6-41BA-8251-D641E7916FAF}" dt="2022-12-28T22:42:03.731" v="467"/>
          <ac:spMkLst>
            <pc:docMk/>
            <pc:sldMk cId="997646520" sldId="286"/>
            <ac:spMk id="28" creationId="{80F9D22E-AAA3-1674-9FC3-D9B98953875A}"/>
          </ac:spMkLst>
        </pc:spChg>
        <pc:spChg chg="mod">
          <ac:chgData name="Eldert Grootenboer" userId="86a8f506-bb1c-4964-839a-78287daf85b1" providerId="ADAL" clId="{8F1A331F-23D6-41BA-8251-D641E7916FAF}" dt="2022-12-28T22:42:03.731" v="467"/>
          <ac:spMkLst>
            <pc:docMk/>
            <pc:sldMk cId="997646520" sldId="286"/>
            <ac:spMk id="29" creationId="{2ADC25C2-E1E5-C32F-ACA7-1D10872672B4}"/>
          </ac:spMkLst>
        </pc:spChg>
        <pc:spChg chg="mod">
          <ac:chgData name="Eldert Grootenboer" userId="86a8f506-bb1c-4964-839a-78287daf85b1" providerId="ADAL" clId="{8F1A331F-23D6-41BA-8251-D641E7916FAF}" dt="2022-12-28T22:42:03.731" v="467"/>
          <ac:spMkLst>
            <pc:docMk/>
            <pc:sldMk cId="997646520" sldId="286"/>
            <ac:spMk id="30" creationId="{49FCEA45-0B22-C0E0-43A5-B2076BD6CB66}"/>
          </ac:spMkLst>
        </pc:spChg>
        <pc:spChg chg="mod">
          <ac:chgData name="Eldert Grootenboer" userId="86a8f506-bb1c-4964-839a-78287daf85b1" providerId="ADAL" clId="{8F1A331F-23D6-41BA-8251-D641E7916FAF}" dt="2022-12-28T22:42:03.731" v="467"/>
          <ac:spMkLst>
            <pc:docMk/>
            <pc:sldMk cId="997646520" sldId="286"/>
            <ac:spMk id="31" creationId="{3D5860F5-83F2-233C-C6D4-E87918472BC1}"/>
          </ac:spMkLst>
        </pc:spChg>
        <pc:spChg chg="mod">
          <ac:chgData name="Eldert Grootenboer" userId="86a8f506-bb1c-4964-839a-78287daf85b1" providerId="ADAL" clId="{8F1A331F-23D6-41BA-8251-D641E7916FAF}" dt="2022-12-28T22:42:03.731" v="467"/>
          <ac:spMkLst>
            <pc:docMk/>
            <pc:sldMk cId="997646520" sldId="286"/>
            <ac:spMk id="32" creationId="{55A6D045-49C7-5102-7ADB-26D9FB18F23D}"/>
          </ac:spMkLst>
        </pc:spChg>
        <pc:spChg chg="mod">
          <ac:chgData name="Eldert Grootenboer" userId="86a8f506-bb1c-4964-839a-78287daf85b1" providerId="ADAL" clId="{8F1A331F-23D6-41BA-8251-D641E7916FAF}" dt="2022-12-28T22:42:03.731" v="467"/>
          <ac:spMkLst>
            <pc:docMk/>
            <pc:sldMk cId="997646520" sldId="286"/>
            <ac:spMk id="33" creationId="{3901D7FC-FCED-0E4D-AC49-F2FE6DC5AF75}"/>
          </ac:spMkLst>
        </pc:spChg>
        <pc:grpChg chg="add del mod">
          <ac:chgData name="Eldert Grootenboer" userId="86a8f506-bb1c-4964-839a-78287daf85b1" providerId="ADAL" clId="{8F1A331F-23D6-41BA-8251-D641E7916FAF}" dt="2022-12-28T22:42:05.924" v="468"/>
          <ac:grpSpMkLst>
            <pc:docMk/>
            <pc:sldMk cId="997646520" sldId="286"/>
            <ac:grpSpMk id="9" creationId="{4678BB85-B79D-48B3-C814-8DCA82B7AEA6}"/>
          </ac:grpSpMkLst>
        </pc:grpChg>
        <pc:grpChg chg="mod">
          <ac:chgData name="Eldert Grootenboer" userId="86a8f506-bb1c-4964-839a-78287daf85b1" providerId="ADAL" clId="{8F1A331F-23D6-41BA-8251-D641E7916FAF}" dt="2022-12-28T22:42:03.731" v="467"/>
          <ac:grpSpMkLst>
            <pc:docMk/>
            <pc:sldMk cId="997646520" sldId="286"/>
            <ac:grpSpMk id="12" creationId="{740EF4F8-44A8-2569-70A9-3A94E42EF3C7}"/>
          </ac:grpSpMkLst>
        </pc:grpChg>
        <pc:grpChg chg="mod">
          <ac:chgData name="Eldert Grootenboer" userId="86a8f506-bb1c-4964-839a-78287daf85b1" providerId="ADAL" clId="{8F1A331F-23D6-41BA-8251-D641E7916FAF}" dt="2022-12-28T22:42:03.731" v="467"/>
          <ac:grpSpMkLst>
            <pc:docMk/>
            <pc:sldMk cId="997646520" sldId="286"/>
            <ac:grpSpMk id="15" creationId="{119078EB-35D3-E4B8-F8FA-664651100BB1}"/>
          </ac:grpSpMkLst>
        </pc:grpChg>
        <pc:grpChg chg="mod">
          <ac:chgData name="Eldert Grootenboer" userId="86a8f506-bb1c-4964-839a-78287daf85b1" providerId="ADAL" clId="{8F1A331F-23D6-41BA-8251-D641E7916FAF}" dt="2022-12-28T22:42:03.731" v="467"/>
          <ac:grpSpMkLst>
            <pc:docMk/>
            <pc:sldMk cId="997646520" sldId="286"/>
            <ac:grpSpMk id="16" creationId="{3C571514-4201-4E9B-897F-01E0A692F2DD}"/>
          </ac:grpSpMkLst>
        </pc:grpChg>
        <pc:grpChg chg="mod">
          <ac:chgData name="Eldert Grootenboer" userId="86a8f506-bb1c-4964-839a-78287daf85b1" providerId="ADAL" clId="{8F1A331F-23D6-41BA-8251-D641E7916FAF}" dt="2022-12-28T22:42:03.731" v="467"/>
          <ac:grpSpMkLst>
            <pc:docMk/>
            <pc:sldMk cId="997646520" sldId="286"/>
            <ac:grpSpMk id="17" creationId="{71A5BC82-2777-AF44-59DE-8ECA4DBAB2CA}"/>
          </ac:grpSpMkLst>
        </pc:grpChg>
        <pc:grpChg chg="mod">
          <ac:chgData name="Eldert Grootenboer" userId="86a8f506-bb1c-4964-839a-78287daf85b1" providerId="ADAL" clId="{8F1A331F-23D6-41BA-8251-D641E7916FAF}" dt="2022-12-28T22:42:03.731" v="467"/>
          <ac:grpSpMkLst>
            <pc:docMk/>
            <pc:sldMk cId="997646520" sldId="286"/>
            <ac:grpSpMk id="18" creationId="{8BC565E5-563B-351D-D062-723CA7EADA39}"/>
          </ac:grpSpMkLst>
        </pc:grpChg>
        <pc:picChg chg="mod">
          <ac:chgData name="Eldert Grootenboer" userId="86a8f506-bb1c-4964-839a-78287daf85b1" providerId="ADAL" clId="{8F1A331F-23D6-41BA-8251-D641E7916FAF}" dt="2022-12-28T22:42:03.731" v="467"/>
          <ac:picMkLst>
            <pc:docMk/>
            <pc:sldMk cId="997646520" sldId="286"/>
            <ac:picMk id="11" creationId="{2D48726B-DA3F-BEE0-EBE3-9E6F1B6B4608}"/>
          </ac:picMkLst>
        </pc:picChg>
        <pc:picChg chg="add mod ord">
          <ac:chgData name="Eldert Grootenboer" userId="86a8f506-bb1c-4964-839a-78287daf85b1" providerId="ADAL" clId="{8F1A331F-23D6-41BA-8251-D641E7916FAF}" dt="2023-02-08T10:37:05.321" v="1803" actId="700"/>
          <ac:picMkLst>
            <pc:docMk/>
            <pc:sldMk cId="997646520" sldId="286"/>
            <ac:picMk id="34" creationId="{75782CC9-0DD0-B00C-EF9F-9077995B3691}"/>
          </ac:picMkLst>
        </pc:picChg>
      </pc:sldChg>
      <pc:sldChg chg="addSp delSp modSp mod modTransition modClrScheme modAnim modShow chgLayout">
        <pc:chgData name="Eldert Grootenboer" userId="86a8f506-bb1c-4964-839a-78287daf85b1" providerId="ADAL" clId="{8F1A331F-23D6-41BA-8251-D641E7916FAF}" dt="2023-02-14T18:54:11.517" v="2941"/>
        <pc:sldMkLst>
          <pc:docMk/>
          <pc:sldMk cId="2513092186" sldId="287"/>
        </pc:sldMkLst>
        <pc:spChg chg="mod ord">
          <ac:chgData name="Eldert Grootenboer" userId="86a8f506-bb1c-4964-839a-78287daf85b1" providerId="ADAL" clId="{8F1A331F-23D6-41BA-8251-D641E7916FAF}" dt="2023-02-08T10:37:05.321" v="1803" actId="700"/>
          <ac:spMkLst>
            <pc:docMk/>
            <pc:sldMk cId="2513092186" sldId="287"/>
            <ac:spMk id="2" creationId="{F959AE90-5BA2-1CBC-E8DB-ED7CFA977715}"/>
          </ac:spMkLst>
        </pc:spChg>
        <pc:spChg chg="del mod ord">
          <ac:chgData name="Eldert Grootenboer" userId="86a8f506-bb1c-4964-839a-78287daf85b1" providerId="ADAL" clId="{8F1A331F-23D6-41BA-8251-D641E7916FAF}" dt="2022-12-28T22:42:21.006" v="473"/>
          <ac:spMkLst>
            <pc:docMk/>
            <pc:sldMk cId="2513092186" sldId="287"/>
            <ac:spMk id="3" creationId="{1C2883A4-6F25-AD45-036B-30D5F61BD0C1}"/>
          </ac:spMkLst>
        </pc:spChg>
        <pc:spChg chg="add mod ord">
          <ac:chgData name="Eldert Grootenboer" userId="86a8f506-bb1c-4964-839a-78287daf85b1" providerId="ADAL" clId="{8F1A331F-23D6-41BA-8251-D641E7916FAF}" dt="2023-02-08T10:37:05.321" v="1803" actId="700"/>
          <ac:spMkLst>
            <pc:docMk/>
            <pc:sldMk cId="2513092186" sldId="287"/>
            <ac:spMk id="6" creationId="{B7E25AFB-EC45-AC13-CD2D-BEC025D71DC8}"/>
          </ac:spMkLst>
        </pc:spChg>
        <pc:spChg chg="mod">
          <ac:chgData name="Eldert Grootenboer" userId="86a8f506-bb1c-4964-839a-78287daf85b1" providerId="ADAL" clId="{8F1A331F-23D6-41BA-8251-D641E7916FAF}" dt="2022-12-28T22:42:19.144" v="471"/>
          <ac:spMkLst>
            <pc:docMk/>
            <pc:sldMk cId="2513092186" sldId="287"/>
            <ac:spMk id="8" creationId="{ADBB383D-EE08-6014-E016-D82A7D67207A}"/>
          </ac:spMkLst>
        </pc:spChg>
        <pc:spChg chg="mod">
          <ac:chgData name="Eldert Grootenboer" userId="86a8f506-bb1c-4964-839a-78287daf85b1" providerId="ADAL" clId="{8F1A331F-23D6-41BA-8251-D641E7916FAF}" dt="2022-12-28T22:42:19.144" v="471"/>
          <ac:spMkLst>
            <pc:docMk/>
            <pc:sldMk cId="2513092186" sldId="287"/>
            <ac:spMk id="9" creationId="{39316B7F-24AD-D0FC-9C5A-8519F24BBC9C}"/>
          </ac:spMkLst>
        </pc:spChg>
        <pc:spChg chg="mod">
          <ac:chgData name="Eldert Grootenboer" userId="86a8f506-bb1c-4964-839a-78287daf85b1" providerId="ADAL" clId="{8F1A331F-23D6-41BA-8251-D641E7916FAF}" dt="2022-12-28T22:42:19.144" v="471"/>
          <ac:spMkLst>
            <pc:docMk/>
            <pc:sldMk cId="2513092186" sldId="287"/>
            <ac:spMk id="12" creationId="{002302B5-02F2-CF73-B916-3A0978ADDDAF}"/>
          </ac:spMkLst>
        </pc:spChg>
        <pc:spChg chg="mod">
          <ac:chgData name="Eldert Grootenboer" userId="86a8f506-bb1c-4964-839a-78287daf85b1" providerId="ADAL" clId="{8F1A331F-23D6-41BA-8251-D641E7916FAF}" dt="2022-12-28T22:42:19.144" v="471"/>
          <ac:spMkLst>
            <pc:docMk/>
            <pc:sldMk cId="2513092186" sldId="287"/>
            <ac:spMk id="14" creationId="{C567D45B-E882-7F34-4E39-26E1B2D3433F}"/>
          </ac:spMkLst>
        </pc:spChg>
        <pc:spChg chg="mod">
          <ac:chgData name="Eldert Grootenboer" userId="86a8f506-bb1c-4964-839a-78287daf85b1" providerId="ADAL" clId="{8F1A331F-23D6-41BA-8251-D641E7916FAF}" dt="2022-12-28T22:42:19.144" v="471"/>
          <ac:spMkLst>
            <pc:docMk/>
            <pc:sldMk cId="2513092186" sldId="287"/>
            <ac:spMk id="15" creationId="{C9219AEE-A5AD-71BC-75DD-254CC6F3B1A4}"/>
          </ac:spMkLst>
        </pc:spChg>
        <pc:spChg chg="mod">
          <ac:chgData name="Eldert Grootenboer" userId="86a8f506-bb1c-4964-839a-78287daf85b1" providerId="ADAL" clId="{8F1A331F-23D6-41BA-8251-D641E7916FAF}" dt="2022-12-28T22:42:19.144" v="471"/>
          <ac:spMkLst>
            <pc:docMk/>
            <pc:sldMk cId="2513092186" sldId="287"/>
            <ac:spMk id="16" creationId="{D1646115-E091-35BF-C92D-484EF1A26F00}"/>
          </ac:spMkLst>
        </pc:spChg>
        <pc:spChg chg="mod">
          <ac:chgData name="Eldert Grootenboer" userId="86a8f506-bb1c-4964-839a-78287daf85b1" providerId="ADAL" clId="{8F1A331F-23D6-41BA-8251-D641E7916FAF}" dt="2022-12-28T22:42:19.144" v="471"/>
          <ac:spMkLst>
            <pc:docMk/>
            <pc:sldMk cId="2513092186" sldId="287"/>
            <ac:spMk id="19" creationId="{BCA21E41-A0B2-FC37-93A0-B5D1120112F6}"/>
          </ac:spMkLst>
        </pc:spChg>
        <pc:spChg chg="mod">
          <ac:chgData name="Eldert Grootenboer" userId="86a8f506-bb1c-4964-839a-78287daf85b1" providerId="ADAL" clId="{8F1A331F-23D6-41BA-8251-D641E7916FAF}" dt="2022-12-28T22:42:19.144" v="471"/>
          <ac:spMkLst>
            <pc:docMk/>
            <pc:sldMk cId="2513092186" sldId="287"/>
            <ac:spMk id="20" creationId="{B31399A6-5865-FA50-D392-E6F0B096A935}"/>
          </ac:spMkLst>
        </pc:spChg>
        <pc:spChg chg="mod">
          <ac:chgData name="Eldert Grootenboer" userId="86a8f506-bb1c-4964-839a-78287daf85b1" providerId="ADAL" clId="{8F1A331F-23D6-41BA-8251-D641E7916FAF}" dt="2022-12-28T22:42:19.144" v="471"/>
          <ac:spMkLst>
            <pc:docMk/>
            <pc:sldMk cId="2513092186" sldId="287"/>
            <ac:spMk id="21" creationId="{0E108EE6-13ED-C721-EC35-AB42907BB011}"/>
          </ac:spMkLst>
        </pc:spChg>
        <pc:spChg chg="mod">
          <ac:chgData name="Eldert Grootenboer" userId="86a8f506-bb1c-4964-839a-78287daf85b1" providerId="ADAL" clId="{8F1A331F-23D6-41BA-8251-D641E7916FAF}" dt="2022-12-28T22:42:19.144" v="471"/>
          <ac:spMkLst>
            <pc:docMk/>
            <pc:sldMk cId="2513092186" sldId="287"/>
            <ac:spMk id="22" creationId="{D2ED2AAC-ABFF-A54A-B987-0EF15CE70E61}"/>
          </ac:spMkLst>
        </pc:spChg>
        <pc:spChg chg="mod">
          <ac:chgData name="Eldert Grootenboer" userId="86a8f506-bb1c-4964-839a-78287daf85b1" providerId="ADAL" clId="{8F1A331F-23D6-41BA-8251-D641E7916FAF}" dt="2022-12-28T22:42:19.144" v="471"/>
          <ac:spMkLst>
            <pc:docMk/>
            <pc:sldMk cId="2513092186" sldId="287"/>
            <ac:spMk id="23" creationId="{0FD7EDCC-C0AD-CF97-EB40-3ACFBA0F5DB4}"/>
          </ac:spMkLst>
        </pc:spChg>
        <pc:spChg chg="mod">
          <ac:chgData name="Eldert Grootenboer" userId="86a8f506-bb1c-4964-839a-78287daf85b1" providerId="ADAL" clId="{8F1A331F-23D6-41BA-8251-D641E7916FAF}" dt="2022-12-28T22:42:19.144" v="471"/>
          <ac:spMkLst>
            <pc:docMk/>
            <pc:sldMk cId="2513092186" sldId="287"/>
            <ac:spMk id="24" creationId="{529E90F1-A4F5-7215-E1BC-D78CB34CB832}"/>
          </ac:spMkLst>
        </pc:spChg>
        <pc:spChg chg="mod">
          <ac:chgData name="Eldert Grootenboer" userId="86a8f506-bb1c-4964-839a-78287daf85b1" providerId="ADAL" clId="{8F1A331F-23D6-41BA-8251-D641E7916FAF}" dt="2022-12-28T22:42:19.144" v="471"/>
          <ac:spMkLst>
            <pc:docMk/>
            <pc:sldMk cId="2513092186" sldId="287"/>
            <ac:spMk id="25" creationId="{59762343-8E30-E930-ECDC-68D8A6B4EFD3}"/>
          </ac:spMkLst>
        </pc:spChg>
        <pc:spChg chg="mod">
          <ac:chgData name="Eldert Grootenboer" userId="86a8f506-bb1c-4964-839a-78287daf85b1" providerId="ADAL" clId="{8F1A331F-23D6-41BA-8251-D641E7916FAF}" dt="2022-12-28T22:42:19.144" v="471"/>
          <ac:spMkLst>
            <pc:docMk/>
            <pc:sldMk cId="2513092186" sldId="287"/>
            <ac:spMk id="26" creationId="{83FC8A37-C726-EA78-296D-C23EA8BE30F1}"/>
          </ac:spMkLst>
        </pc:spChg>
        <pc:spChg chg="mod">
          <ac:chgData name="Eldert Grootenboer" userId="86a8f506-bb1c-4964-839a-78287daf85b1" providerId="ADAL" clId="{8F1A331F-23D6-41BA-8251-D641E7916FAF}" dt="2022-12-28T22:42:19.144" v="471"/>
          <ac:spMkLst>
            <pc:docMk/>
            <pc:sldMk cId="2513092186" sldId="287"/>
            <ac:spMk id="27" creationId="{D3CB5FC2-AB6B-91DA-7BA5-668AA4E6D25E}"/>
          </ac:spMkLst>
        </pc:spChg>
        <pc:spChg chg="mod">
          <ac:chgData name="Eldert Grootenboer" userId="86a8f506-bb1c-4964-839a-78287daf85b1" providerId="ADAL" clId="{8F1A331F-23D6-41BA-8251-D641E7916FAF}" dt="2022-12-28T22:42:19.144" v="471"/>
          <ac:spMkLst>
            <pc:docMk/>
            <pc:sldMk cId="2513092186" sldId="287"/>
            <ac:spMk id="28" creationId="{5DAD1E44-69A6-AAFE-EDB1-F9D917F48910}"/>
          </ac:spMkLst>
        </pc:spChg>
        <pc:spChg chg="mod">
          <ac:chgData name="Eldert Grootenboer" userId="86a8f506-bb1c-4964-839a-78287daf85b1" providerId="ADAL" clId="{8F1A331F-23D6-41BA-8251-D641E7916FAF}" dt="2022-12-28T22:42:19.144" v="471"/>
          <ac:spMkLst>
            <pc:docMk/>
            <pc:sldMk cId="2513092186" sldId="287"/>
            <ac:spMk id="29" creationId="{D0FF5CE4-7ACF-54F4-2BA8-D3857DA01FE0}"/>
          </ac:spMkLst>
        </pc:spChg>
        <pc:spChg chg="mod">
          <ac:chgData name="Eldert Grootenboer" userId="86a8f506-bb1c-4964-839a-78287daf85b1" providerId="ADAL" clId="{8F1A331F-23D6-41BA-8251-D641E7916FAF}" dt="2022-12-28T22:42:19.144" v="471"/>
          <ac:spMkLst>
            <pc:docMk/>
            <pc:sldMk cId="2513092186" sldId="287"/>
            <ac:spMk id="30" creationId="{35B09DC1-7684-F876-C99B-BB1A101EE335}"/>
          </ac:spMkLst>
        </pc:spChg>
        <pc:spChg chg="mod">
          <ac:chgData name="Eldert Grootenboer" userId="86a8f506-bb1c-4964-839a-78287daf85b1" providerId="ADAL" clId="{8F1A331F-23D6-41BA-8251-D641E7916FAF}" dt="2022-12-28T22:42:19.144" v="471"/>
          <ac:spMkLst>
            <pc:docMk/>
            <pc:sldMk cId="2513092186" sldId="287"/>
            <ac:spMk id="31" creationId="{A9B6FD48-2F2F-9EFF-B97E-89AF52EF40E9}"/>
          </ac:spMkLst>
        </pc:spChg>
        <pc:spChg chg="mod">
          <ac:chgData name="Eldert Grootenboer" userId="86a8f506-bb1c-4964-839a-78287daf85b1" providerId="ADAL" clId="{8F1A331F-23D6-41BA-8251-D641E7916FAF}" dt="2022-12-28T22:42:19.144" v="471"/>
          <ac:spMkLst>
            <pc:docMk/>
            <pc:sldMk cId="2513092186" sldId="287"/>
            <ac:spMk id="32" creationId="{9863084B-9D32-ED8F-5641-A8A1677506D9}"/>
          </ac:spMkLst>
        </pc:spChg>
        <pc:spChg chg="mod">
          <ac:chgData name="Eldert Grootenboer" userId="86a8f506-bb1c-4964-839a-78287daf85b1" providerId="ADAL" clId="{8F1A331F-23D6-41BA-8251-D641E7916FAF}" dt="2022-12-28T22:42:19.144" v="471"/>
          <ac:spMkLst>
            <pc:docMk/>
            <pc:sldMk cId="2513092186" sldId="287"/>
            <ac:spMk id="33" creationId="{74C01979-D68A-67AF-B1B5-365989C31C0F}"/>
          </ac:spMkLst>
        </pc:spChg>
        <pc:spChg chg="mod">
          <ac:chgData name="Eldert Grootenboer" userId="86a8f506-bb1c-4964-839a-78287daf85b1" providerId="ADAL" clId="{8F1A331F-23D6-41BA-8251-D641E7916FAF}" dt="2022-12-28T22:42:19.144" v="471"/>
          <ac:spMkLst>
            <pc:docMk/>
            <pc:sldMk cId="2513092186" sldId="287"/>
            <ac:spMk id="34" creationId="{86D43DE2-7389-7D35-4CD4-C40329839A47}"/>
          </ac:spMkLst>
        </pc:spChg>
        <pc:grpChg chg="add del mod">
          <ac:chgData name="Eldert Grootenboer" userId="86a8f506-bb1c-4964-839a-78287daf85b1" providerId="ADAL" clId="{8F1A331F-23D6-41BA-8251-D641E7916FAF}" dt="2022-12-28T22:42:20.984" v="472"/>
          <ac:grpSpMkLst>
            <pc:docMk/>
            <pc:sldMk cId="2513092186" sldId="287"/>
            <ac:grpSpMk id="7" creationId="{BE211DC9-1910-5ECB-B5D1-AEC139F015E2}"/>
          </ac:grpSpMkLst>
        </pc:grpChg>
        <pc:grpChg chg="mod">
          <ac:chgData name="Eldert Grootenboer" userId="86a8f506-bb1c-4964-839a-78287daf85b1" providerId="ADAL" clId="{8F1A331F-23D6-41BA-8251-D641E7916FAF}" dt="2022-12-28T22:42:19.144" v="471"/>
          <ac:grpSpMkLst>
            <pc:docMk/>
            <pc:sldMk cId="2513092186" sldId="287"/>
            <ac:grpSpMk id="11" creationId="{B2E252BE-FF01-9EBA-0958-B0993533F0E2}"/>
          </ac:grpSpMkLst>
        </pc:grpChg>
        <pc:grpChg chg="mod">
          <ac:chgData name="Eldert Grootenboer" userId="86a8f506-bb1c-4964-839a-78287daf85b1" providerId="ADAL" clId="{8F1A331F-23D6-41BA-8251-D641E7916FAF}" dt="2022-12-28T22:42:19.144" v="471"/>
          <ac:grpSpMkLst>
            <pc:docMk/>
            <pc:sldMk cId="2513092186" sldId="287"/>
            <ac:grpSpMk id="13" creationId="{ECF25BB9-D186-80D6-E084-32D0098FE014}"/>
          </ac:grpSpMkLst>
        </pc:grpChg>
        <pc:grpChg chg="mod">
          <ac:chgData name="Eldert Grootenboer" userId="86a8f506-bb1c-4964-839a-78287daf85b1" providerId="ADAL" clId="{8F1A331F-23D6-41BA-8251-D641E7916FAF}" dt="2022-12-28T22:42:19.144" v="471"/>
          <ac:grpSpMkLst>
            <pc:docMk/>
            <pc:sldMk cId="2513092186" sldId="287"/>
            <ac:grpSpMk id="17" creationId="{179C6264-9A25-1C77-74FF-25263DD1FC0C}"/>
          </ac:grpSpMkLst>
        </pc:grpChg>
        <pc:grpChg chg="mod">
          <ac:chgData name="Eldert Grootenboer" userId="86a8f506-bb1c-4964-839a-78287daf85b1" providerId="ADAL" clId="{8F1A331F-23D6-41BA-8251-D641E7916FAF}" dt="2022-12-28T22:42:19.144" v="471"/>
          <ac:grpSpMkLst>
            <pc:docMk/>
            <pc:sldMk cId="2513092186" sldId="287"/>
            <ac:grpSpMk id="18" creationId="{D03E8321-2E70-377D-C486-E466181ACA28}"/>
          </ac:grpSpMkLst>
        </pc:grpChg>
        <pc:picChg chg="mod">
          <ac:chgData name="Eldert Grootenboer" userId="86a8f506-bb1c-4964-839a-78287daf85b1" providerId="ADAL" clId="{8F1A331F-23D6-41BA-8251-D641E7916FAF}" dt="2022-12-28T22:42:19.144" v="471"/>
          <ac:picMkLst>
            <pc:docMk/>
            <pc:sldMk cId="2513092186" sldId="287"/>
            <ac:picMk id="10" creationId="{7841ED2B-193E-52A3-D7B7-DA0ADA01097B}"/>
          </ac:picMkLst>
        </pc:picChg>
        <pc:picChg chg="add mod ord">
          <ac:chgData name="Eldert Grootenboer" userId="86a8f506-bb1c-4964-839a-78287daf85b1" providerId="ADAL" clId="{8F1A331F-23D6-41BA-8251-D641E7916FAF}" dt="2023-02-08T10:37:05.321" v="1803" actId="700"/>
          <ac:picMkLst>
            <pc:docMk/>
            <pc:sldMk cId="2513092186" sldId="287"/>
            <ac:picMk id="35" creationId="{87A1E26C-486E-C860-EFB2-8CF5021FF02E}"/>
          </ac:picMkLst>
        </pc:picChg>
      </pc:sldChg>
      <pc:sldChg chg="addSp modSp mod modTransition setBg modShow">
        <pc:chgData name="Eldert Grootenboer" userId="86a8f506-bb1c-4964-839a-78287daf85b1" providerId="ADAL" clId="{8F1A331F-23D6-41BA-8251-D641E7916FAF}" dt="2023-02-14T19:22:07.060" v="3016" actId="729"/>
        <pc:sldMkLst>
          <pc:docMk/>
          <pc:sldMk cId="1273200290" sldId="288"/>
        </pc:sldMkLst>
        <pc:spChg chg="mod">
          <ac:chgData name="Eldert Grootenboer" userId="86a8f506-bb1c-4964-839a-78287daf85b1" providerId="ADAL" clId="{8F1A331F-23D6-41BA-8251-D641E7916FAF}" dt="2023-02-08T10:50:16.752" v="2094" actId="26606"/>
          <ac:spMkLst>
            <pc:docMk/>
            <pc:sldMk cId="1273200290" sldId="288"/>
            <ac:spMk id="2" creationId="{CAF4F564-3146-E05C-E6AA-9F016CEDE731}"/>
          </ac:spMkLst>
        </pc:spChg>
        <pc:spChg chg="mod">
          <ac:chgData name="Eldert Grootenboer" userId="86a8f506-bb1c-4964-839a-78287daf85b1" providerId="ADAL" clId="{8F1A331F-23D6-41BA-8251-D641E7916FAF}" dt="2023-02-08T10:50:16.752" v="2094" actId="26606"/>
          <ac:spMkLst>
            <pc:docMk/>
            <pc:sldMk cId="1273200290" sldId="288"/>
            <ac:spMk id="3" creationId="{EDD2AF10-6340-FA60-4279-12F0B791DBF1}"/>
          </ac:spMkLst>
        </pc:spChg>
        <pc:spChg chg="add">
          <ac:chgData name="Eldert Grootenboer" userId="86a8f506-bb1c-4964-839a-78287daf85b1" providerId="ADAL" clId="{8F1A331F-23D6-41BA-8251-D641E7916FAF}" dt="2023-02-08T10:50:16.752" v="2094" actId="26606"/>
          <ac:spMkLst>
            <pc:docMk/>
            <pc:sldMk cId="1273200290" sldId="288"/>
            <ac:spMk id="9" creationId="{F13C74B1-5B17-4795-BED0-7140497B445A}"/>
          </ac:spMkLst>
        </pc:spChg>
        <pc:spChg chg="add">
          <ac:chgData name="Eldert Grootenboer" userId="86a8f506-bb1c-4964-839a-78287daf85b1" providerId="ADAL" clId="{8F1A331F-23D6-41BA-8251-D641E7916FAF}" dt="2023-02-08T10:50:16.752" v="2094" actId="26606"/>
          <ac:spMkLst>
            <pc:docMk/>
            <pc:sldMk cId="1273200290" sldId="288"/>
            <ac:spMk id="11" creationId="{D4974D33-8DC5-464E-8C6D-BE58F0669C17}"/>
          </ac:spMkLst>
        </pc:spChg>
        <pc:picChg chg="add mod">
          <ac:chgData name="Eldert Grootenboer" userId="86a8f506-bb1c-4964-839a-78287daf85b1" providerId="ADAL" clId="{8F1A331F-23D6-41BA-8251-D641E7916FAF}" dt="2023-02-08T10:50:16.752" v="2094" actId="26606"/>
          <ac:picMkLst>
            <pc:docMk/>
            <pc:sldMk cId="1273200290" sldId="288"/>
            <ac:picMk id="4" creationId="{BE9019A8-08D9-9051-19F9-95E97052FDB3}"/>
          </ac:picMkLst>
        </pc:picChg>
      </pc:sldChg>
      <pc:sldChg chg="addSp modSp del mod modTransition setBg">
        <pc:chgData name="Eldert Grootenboer" userId="86a8f506-bb1c-4964-839a-78287daf85b1" providerId="ADAL" clId="{8F1A331F-23D6-41BA-8251-D641E7916FAF}" dt="2023-02-14T18:48:16.984" v="2915" actId="47"/>
        <pc:sldMkLst>
          <pc:docMk/>
          <pc:sldMk cId="3700958766" sldId="289"/>
        </pc:sldMkLst>
        <pc:spChg chg="mod">
          <ac:chgData name="Eldert Grootenboer" userId="86a8f506-bb1c-4964-839a-78287daf85b1" providerId="ADAL" clId="{8F1A331F-23D6-41BA-8251-D641E7916FAF}" dt="2023-02-08T10:51:25.665" v="2100" actId="26606"/>
          <ac:spMkLst>
            <pc:docMk/>
            <pc:sldMk cId="3700958766" sldId="289"/>
            <ac:spMk id="2" creationId="{C98DB290-67AC-03C3-1D83-59570102DC7D}"/>
          </ac:spMkLst>
        </pc:spChg>
        <pc:spChg chg="mod">
          <ac:chgData name="Eldert Grootenboer" userId="86a8f506-bb1c-4964-839a-78287daf85b1" providerId="ADAL" clId="{8F1A331F-23D6-41BA-8251-D641E7916FAF}" dt="2023-02-08T10:51:25.665" v="2100" actId="26606"/>
          <ac:spMkLst>
            <pc:docMk/>
            <pc:sldMk cId="3700958766" sldId="289"/>
            <ac:spMk id="3" creationId="{C6C7790E-02B7-D1E2-A76D-168114DF4CD1}"/>
          </ac:spMkLst>
        </pc:spChg>
        <pc:spChg chg="add">
          <ac:chgData name="Eldert Grootenboer" userId="86a8f506-bb1c-4964-839a-78287daf85b1" providerId="ADAL" clId="{8F1A331F-23D6-41BA-8251-D641E7916FAF}" dt="2023-02-08T10:51:25.665" v="2100" actId="26606"/>
          <ac:spMkLst>
            <pc:docMk/>
            <pc:sldMk cId="3700958766" sldId="289"/>
            <ac:spMk id="12295" creationId="{F13C74B1-5B17-4795-BED0-7140497B445A}"/>
          </ac:spMkLst>
        </pc:spChg>
        <pc:spChg chg="add">
          <ac:chgData name="Eldert Grootenboer" userId="86a8f506-bb1c-4964-839a-78287daf85b1" providerId="ADAL" clId="{8F1A331F-23D6-41BA-8251-D641E7916FAF}" dt="2023-02-08T10:51:25.665" v="2100" actId="26606"/>
          <ac:spMkLst>
            <pc:docMk/>
            <pc:sldMk cId="3700958766" sldId="289"/>
            <ac:spMk id="12297" creationId="{D4974D33-8DC5-464E-8C6D-BE58F0669C17}"/>
          </ac:spMkLst>
        </pc:spChg>
        <pc:picChg chg="add mod">
          <ac:chgData name="Eldert Grootenboer" userId="86a8f506-bb1c-4964-839a-78287daf85b1" providerId="ADAL" clId="{8F1A331F-23D6-41BA-8251-D641E7916FAF}" dt="2023-02-08T10:51:25.665" v="2100" actId="26606"/>
          <ac:picMkLst>
            <pc:docMk/>
            <pc:sldMk cId="3700958766" sldId="289"/>
            <ac:picMk id="12290" creationId="{CE8A90E6-1920-7EC8-64EF-CA89EC7547A9}"/>
          </ac:picMkLst>
        </pc:picChg>
      </pc:sldChg>
      <pc:sldChg chg="addSp modSp mod modTransition setBg modShow">
        <pc:chgData name="Eldert Grootenboer" userId="86a8f506-bb1c-4964-839a-78287daf85b1" providerId="ADAL" clId="{8F1A331F-23D6-41BA-8251-D641E7916FAF}" dt="2023-02-14T19:22:07.060" v="3016" actId="729"/>
        <pc:sldMkLst>
          <pc:docMk/>
          <pc:sldMk cId="790155546" sldId="290"/>
        </pc:sldMkLst>
        <pc:spChg chg="mod">
          <ac:chgData name="Eldert Grootenboer" userId="86a8f506-bb1c-4964-839a-78287daf85b1" providerId="ADAL" clId="{8F1A331F-23D6-41BA-8251-D641E7916FAF}" dt="2023-02-08T10:51:45.434" v="2102" actId="26606"/>
          <ac:spMkLst>
            <pc:docMk/>
            <pc:sldMk cId="790155546" sldId="290"/>
            <ac:spMk id="2" creationId="{A5956D54-EA88-D3C8-5F8F-F6A911C521E2}"/>
          </ac:spMkLst>
        </pc:spChg>
        <pc:spChg chg="mod">
          <ac:chgData name="Eldert Grootenboer" userId="86a8f506-bb1c-4964-839a-78287daf85b1" providerId="ADAL" clId="{8F1A331F-23D6-41BA-8251-D641E7916FAF}" dt="2023-02-08T10:51:45.434" v="2102" actId="26606"/>
          <ac:spMkLst>
            <pc:docMk/>
            <pc:sldMk cId="790155546" sldId="290"/>
            <ac:spMk id="3" creationId="{C373A3AF-D256-D03D-91D8-8485182FBF8C}"/>
          </ac:spMkLst>
        </pc:spChg>
        <pc:spChg chg="add">
          <ac:chgData name="Eldert Grootenboer" userId="86a8f506-bb1c-4964-839a-78287daf85b1" providerId="ADAL" clId="{8F1A331F-23D6-41BA-8251-D641E7916FAF}" dt="2023-02-08T10:51:45.434" v="2102" actId="26606"/>
          <ac:spMkLst>
            <pc:docMk/>
            <pc:sldMk cId="790155546" sldId="290"/>
            <ac:spMk id="13319" creationId="{F13C74B1-5B17-4795-BED0-7140497B445A}"/>
          </ac:spMkLst>
        </pc:spChg>
        <pc:spChg chg="add">
          <ac:chgData name="Eldert Grootenboer" userId="86a8f506-bb1c-4964-839a-78287daf85b1" providerId="ADAL" clId="{8F1A331F-23D6-41BA-8251-D641E7916FAF}" dt="2023-02-08T10:51:45.434" v="2102" actId="26606"/>
          <ac:spMkLst>
            <pc:docMk/>
            <pc:sldMk cId="790155546" sldId="290"/>
            <ac:spMk id="13321" creationId="{D4974D33-8DC5-464E-8C6D-BE58F0669C17}"/>
          </ac:spMkLst>
        </pc:spChg>
        <pc:picChg chg="add mod">
          <ac:chgData name="Eldert Grootenboer" userId="86a8f506-bb1c-4964-839a-78287daf85b1" providerId="ADAL" clId="{8F1A331F-23D6-41BA-8251-D641E7916FAF}" dt="2023-02-08T10:51:45.434" v="2102" actId="26606"/>
          <ac:picMkLst>
            <pc:docMk/>
            <pc:sldMk cId="790155546" sldId="290"/>
            <ac:picMk id="13314" creationId="{3A0FACD3-DEAD-F1EF-D546-F2A599BE107D}"/>
          </ac:picMkLst>
        </pc:picChg>
      </pc:sldChg>
      <pc:sldChg chg="addSp modSp mod modTransition setBg">
        <pc:chgData name="Eldert Grootenboer" userId="86a8f506-bb1c-4964-839a-78287daf85b1" providerId="ADAL" clId="{8F1A331F-23D6-41BA-8251-D641E7916FAF}" dt="2023-02-14T18:54:11.517" v="2941"/>
        <pc:sldMkLst>
          <pc:docMk/>
          <pc:sldMk cId="3030059232" sldId="291"/>
        </pc:sldMkLst>
        <pc:spChg chg="mod">
          <ac:chgData name="Eldert Grootenboer" userId="86a8f506-bb1c-4964-839a-78287daf85b1" providerId="ADAL" clId="{8F1A331F-23D6-41BA-8251-D641E7916FAF}" dt="2023-02-08T10:52:30.342" v="2106" actId="26606"/>
          <ac:spMkLst>
            <pc:docMk/>
            <pc:sldMk cId="3030059232" sldId="291"/>
            <ac:spMk id="2" creationId="{665EFFAE-3028-ED45-9477-FE81E93172B5}"/>
          </ac:spMkLst>
        </pc:spChg>
        <pc:spChg chg="mod">
          <ac:chgData name="Eldert Grootenboer" userId="86a8f506-bb1c-4964-839a-78287daf85b1" providerId="ADAL" clId="{8F1A331F-23D6-41BA-8251-D641E7916FAF}" dt="2023-02-08T10:52:30.342" v="2106" actId="26606"/>
          <ac:spMkLst>
            <pc:docMk/>
            <pc:sldMk cId="3030059232" sldId="291"/>
            <ac:spMk id="3" creationId="{5757006E-7FCB-BE3B-C9B3-83932AB89DD7}"/>
          </ac:spMkLst>
        </pc:spChg>
        <pc:spChg chg="add">
          <ac:chgData name="Eldert Grootenboer" userId="86a8f506-bb1c-4964-839a-78287daf85b1" providerId="ADAL" clId="{8F1A331F-23D6-41BA-8251-D641E7916FAF}" dt="2023-02-08T10:52:30.342" v="2106" actId="26606"/>
          <ac:spMkLst>
            <pc:docMk/>
            <pc:sldMk cId="3030059232" sldId="291"/>
            <ac:spMk id="15367" creationId="{F13C74B1-5B17-4795-BED0-7140497B445A}"/>
          </ac:spMkLst>
        </pc:spChg>
        <pc:spChg chg="add">
          <ac:chgData name="Eldert Grootenboer" userId="86a8f506-bb1c-4964-839a-78287daf85b1" providerId="ADAL" clId="{8F1A331F-23D6-41BA-8251-D641E7916FAF}" dt="2023-02-08T10:52:30.342" v="2106" actId="26606"/>
          <ac:spMkLst>
            <pc:docMk/>
            <pc:sldMk cId="3030059232" sldId="291"/>
            <ac:spMk id="15369" creationId="{D4974D33-8DC5-464E-8C6D-BE58F0669C17}"/>
          </ac:spMkLst>
        </pc:spChg>
        <pc:picChg chg="add mod">
          <ac:chgData name="Eldert Grootenboer" userId="86a8f506-bb1c-4964-839a-78287daf85b1" providerId="ADAL" clId="{8F1A331F-23D6-41BA-8251-D641E7916FAF}" dt="2023-02-08T10:52:30.342" v="2106" actId="26606"/>
          <ac:picMkLst>
            <pc:docMk/>
            <pc:sldMk cId="3030059232" sldId="291"/>
            <ac:picMk id="15362" creationId="{D5693831-093E-828A-1DDE-D039F7CBF014}"/>
          </ac:picMkLst>
        </pc:picChg>
      </pc:sldChg>
      <pc:sldChg chg="del">
        <pc:chgData name="Eldert Grootenboer" userId="86a8f506-bb1c-4964-839a-78287daf85b1" providerId="ADAL" clId="{8F1A331F-23D6-41BA-8251-D641E7916FAF}" dt="2023-02-08T10:38:48.833" v="1882" actId="47"/>
        <pc:sldMkLst>
          <pc:docMk/>
          <pc:sldMk cId="3180624011" sldId="292"/>
        </pc:sldMkLst>
      </pc:sldChg>
      <pc:sldChg chg="addSp modSp mod modTransition setBg">
        <pc:chgData name="Eldert Grootenboer" userId="86a8f506-bb1c-4964-839a-78287daf85b1" providerId="ADAL" clId="{8F1A331F-23D6-41BA-8251-D641E7916FAF}" dt="2023-02-14T18:54:11.517" v="2941"/>
        <pc:sldMkLst>
          <pc:docMk/>
          <pc:sldMk cId="318189812" sldId="293"/>
        </pc:sldMkLst>
        <pc:spChg chg="mod">
          <ac:chgData name="Eldert Grootenboer" userId="86a8f506-bb1c-4964-839a-78287daf85b1" providerId="ADAL" clId="{8F1A331F-23D6-41BA-8251-D641E7916FAF}" dt="2023-02-08T10:52:51.609" v="2108" actId="26606"/>
          <ac:spMkLst>
            <pc:docMk/>
            <pc:sldMk cId="318189812" sldId="293"/>
            <ac:spMk id="2" creationId="{D9BA963C-AF6F-0008-7664-0362BF82005C}"/>
          </ac:spMkLst>
        </pc:spChg>
        <pc:spChg chg="mod">
          <ac:chgData name="Eldert Grootenboer" userId="86a8f506-bb1c-4964-839a-78287daf85b1" providerId="ADAL" clId="{8F1A331F-23D6-41BA-8251-D641E7916FAF}" dt="2023-02-08T10:52:51.609" v="2108" actId="26606"/>
          <ac:spMkLst>
            <pc:docMk/>
            <pc:sldMk cId="318189812" sldId="293"/>
            <ac:spMk id="3" creationId="{80959F14-AE50-1533-BBC0-AAE937C12529}"/>
          </ac:spMkLst>
        </pc:spChg>
        <pc:spChg chg="add">
          <ac:chgData name="Eldert Grootenboer" userId="86a8f506-bb1c-4964-839a-78287daf85b1" providerId="ADAL" clId="{8F1A331F-23D6-41BA-8251-D641E7916FAF}" dt="2023-02-08T10:52:51.609" v="2108" actId="26606"/>
          <ac:spMkLst>
            <pc:docMk/>
            <pc:sldMk cId="318189812" sldId="293"/>
            <ac:spMk id="16391" creationId="{F13C74B1-5B17-4795-BED0-7140497B445A}"/>
          </ac:spMkLst>
        </pc:spChg>
        <pc:spChg chg="add">
          <ac:chgData name="Eldert Grootenboer" userId="86a8f506-bb1c-4964-839a-78287daf85b1" providerId="ADAL" clId="{8F1A331F-23D6-41BA-8251-D641E7916FAF}" dt="2023-02-08T10:52:51.609" v="2108" actId="26606"/>
          <ac:spMkLst>
            <pc:docMk/>
            <pc:sldMk cId="318189812" sldId="293"/>
            <ac:spMk id="16393" creationId="{D4974D33-8DC5-464E-8C6D-BE58F0669C17}"/>
          </ac:spMkLst>
        </pc:spChg>
        <pc:picChg chg="add mod">
          <ac:chgData name="Eldert Grootenboer" userId="86a8f506-bb1c-4964-839a-78287daf85b1" providerId="ADAL" clId="{8F1A331F-23D6-41BA-8251-D641E7916FAF}" dt="2023-02-08T10:52:51.609" v="2108" actId="26606"/>
          <ac:picMkLst>
            <pc:docMk/>
            <pc:sldMk cId="318189812" sldId="293"/>
            <ac:picMk id="16386" creationId="{FC591E41-A6BD-DAB8-0AD2-5A0846AFD889}"/>
          </ac:picMkLst>
        </pc:picChg>
      </pc:sldChg>
      <pc:sldChg chg="delSp modSp mod modTransition">
        <pc:chgData name="Eldert Grootenboer" userId="86a8f506-bb1c-4964-839a-78287daf85b1" providerId="ADAL" clId="{8F1A331F-23D6-41BA-8251-D641E7916FAF}" dt="2023-02-14T18:54:11.517" v="2941"/>
        <pc:sldMkLst>
          <pc:docMk/>
          <pc:sldMk cId="234770076" sldId="1815"/>
        </pc:sldMkLst>
        <pc:spChg chg="mod">
          <ac:chgData name="Eldert Grootenboer" userId="86a8f506-bb1c-4964-839a-78287daf85b1" providerId="ADAL" clId="{8F1A331F-23D6-41BA-8251-D641E7916FAF}" dt="2023-02-08T10:40:17.204" v="2007" actId="20577"/>
          <ac:spMkLst>
            <pc:docMk/>
            <pc:sldMk cId="234770076" sldId="1815"/>
            <ac:spMk id="2" creationId="{2FC7DAD2-53AD-4340-95DA-62666FA42F02}"/>
          </ac:spMkLst>
        </pc:spChg>
        <pc:picChg chg="del mod">
          <ac:chgData name="Eldert Grootenboer" userId="86a8f506-bb1c-4964-839a-78287daf85b1" providerId="ADAL" clId="{8F1A331F-23D6-41BA-8251-D641E7916FAF}" dt="2023-02-08T10:40:21.391" v="2010" actId="478"/>
          <ac:picMkLst>
            <pc:docMk/>
            <pc:sldMk cId="234770076" sldId="1815"/>
            <ac:picMk id="7" creationId="{6509CD2E-8D20-9ABE-4BB2-2C6AEF958DE0}"/>
          </ac:picMkLst>
        </pc:picChg>
        <pc:picChg chg="del">
          <ac:chgData name="Eldert Grootenboer" userId="86a8f506-bb1c-4964-839a-78287daf85b1" providerId="ADAL" clId="{8F1A331F-23D6-41BA-8251-D641E7916FAF}" dt="2023-02-08T10:40:19.252" v="2008" actId="478"/>
          <ac:picMkLst>
            <pc:docMk/>
            <pc:sldMk cId="234770076" sldId="1815"/>
            <ac:picMk id="4098" creationId="{CC4D6DFA-D741-7456-4159-9C5AE50DA48E}"/>
          </ac:picMkLst>
        </pc:picChg>
      </pc:sldChg>
      <pc:sldChg chg="modSp mod modTransition">
        <pc:chgData name="Eldert Grootenboer" userId="86a8f506-bb1c-4964-839a-78287daf85b1" providerId="ADAL" clId="{8F1A331F-23D6-41BA-8251-D641E7916FAF}" dt="2023-02-15T15:56:36.919" v="3019" actId="20577"/>
        <pc:sldMkLst>
          <pc:docMk/>
          <pc:sldMk cId="989546546" sldId="1816"/>
        </pc:sldMkLst>
        <pc:spChg chg="mod">
          <ac:chgData name="Eldert Grootenboer" userId="86a8f506-bb1c-4964-839a-78287daf85b1" providerId="ADAL" clId="{8F1A331F-23D6-41BA-8251-D641E7916FAF}" dt="2023-02-15T15:56:36.919" v="3019" actId="20577"/>
          <ac:spMkLst>
            <pc:docMk/>
            <pc:sldMk cId="989546546" sldId="1816"/>
            <ac:spMk id="6" creationId="{20235467-F73E-3088-B023-76BDE239F54F}"/>
          </ac:spMkLst>
        </pc:spChg>
      </pc:sldChg>
      <pc:sldChg chg="ord modTransition">
        <pc:chgData name="Eldert Grootenboer" userId="86a8f506-bb1c-4964-839a-78287daf85b1" providerId="ADAL" clId="{8F1A331F-23D6-41BA-8251-D641E7916FAF}" dt="2023-02-15T15:56:26.381" v="3018"/>
        <pc:sldMkLst>
          <pc:docMk/>
          <pc:sldMk cId="811146480" sldId="1817"/>
        </pc:sldMkLst>
      </pc:sldChg>
      <pc:sldChg chg="modSp mod modTransition">
        <pc:chgData name="Eldert Grootenboer" userId="86a8f506-bb1c-4964-839a-78287daf85b1" providerId="ADAL" clId="{8F1A331F-23D6-41BA-8251-D641E7916FAF}" dt="2023-02-14T18:54:11.517" v="2941"/>
        <pc:sldMkLst>
          <pc:docMk/>
          <pc:sldMk cId="2920520799" sldId="1818"/>
        </pc:sldMkLst>
        <pc:spChg chg="mod">
          <ac:chgData name="Eldert Grootenboer" userId="86a8f506-bb1c-4964-839a-78287daf85b1" providerId="ADAL" clId="{8F1A331F-23D6-41BA-8251-D641E7916FAF}" dt="2022-12-28T22:26:45.823" v="18" actId="20577"/>
          <ac:spMkLst>
            <pc:docMk/>
            <pc:sldMk cId="2920520799" sldId="1818"/>
            <ac:spMk id="2" creationId="{E6DD696A-E457-0942-0DD2-336D21A1B37F}"/>
          </ac:spMkLst>
        </pc:spChg>
      </pc:sldChg>
      <pc:sldChg chg="del">
        <pc:chgData name="Eldert Grootenboer" userId="86a8f506-bb1c-4964-839a-78287daf85b1" providerId="ADAL" clId="{8F1A331F-23D6-41BA-8251-D641E7916FAF}" dt="2022-12-28T22:30:07.952" v="55" actId="47"/>
        <pc:sldMkLst>
          <pc:docMk/>
          <pc:sldMk cId="2468483541" sldId="1819"/>
        </pc:sldMkLst>
      </pc:sldChg>
      <pc:sldChg chg="addSp modSp mod modTransition setBg modShow">
        <pc:chgData name="Eldert Grootenboer" userId="86a8f506-bb1c-4964-839a-78287daf85b1" providerId="ADAL" clId="{8F1A331F-23D6-41BA-8251-D641E7916FAF}" dt="2023-02-14T19:22:07.060" v="3016" actId="729"/>
        <pc:sldMkLst>
          <pc:docMk/>
          <pc:sldMk cId="431514735" sldId="1820"/>
        </pc:sldMkLst>
        <pc:spChg chg="mod">
          <ac:chgData name="Eldert Grootenboer" userId="86a8f506-bb1c-4964-839a-78287daf85b1" providerId="ADAL" clId="{8F1A331F-23D6-41BA-8251-D641E7916FAF}" dt="2023-02-14T18:46:39.547" v="2875" actId="20577"/>
          <ac:spMkLst>
            <pc:docMk/>
            <pc:sldMk cId="431514735" sldId="1820"/>
            <ac:spMk id="2" creationId="{851D70FD-0D59-10CF-DDE7-D39443627D89}"/>
          </ac:spMkLst>
        </pc:spChg>
        <pc:spChg chg="mod">
          <ac:chgData name="Eldert Grootenboer" userId="86a8f506-bb1c-4964-839a-78287daf85b1" providerId="ADAL" clId="{8F1A331F-23D6-41BA-8251-D641E7916FAF}" dt="2023-02-14T18:47:36.601" v="2914" actId="20577"/>
          <ac:spMkLst>
            <pc:docMk/>
            <pc:sldMk cId="431514735" sldId="1820"/>
            <ac:spMk id="3" creationId="{A2C39D56-3652-DF59-324A-78AB219630A9}"/>
          </ac:spMkLst>
        </pc:spChg>
        <pc:spChg chg="add">
          <ac:chgData name="Eldert Grootenboer" userId="86a8f506-bb1c-4964-839a-78287daf85b1" providerId="ADAL" clId="{8F1A331F-23D6-41BA-8251-D641E7916FAF}" dt="2023-02-08T10:51:11.037" v="2098" actId="26606"/>
          <ac:spMkLst>
            <pc:docMk/>
            <pc:sldMk cId="431514735" sldId="1820"/>
            <ac:spMk id="11271" creationId="{F13C74B1-5B17-4795-BED0-7140497B445A}"/>
          </ac:spMkLst>
        </pc:spChg>
        <pc:spChg chg="add">
          <ac:chgData name="Eldert Grootenboer" userId="86a8f506-bb1c-4964-839a-78287daf85b1" providerId="ADAL" clId="{8F1A331F-23D6-41BA-8251-D641E7916FAF}" dt="2023-02-08T10:51:11.037" v="2098" actId="26606"/>
          <ac:spMkLst>
            <pc:docMk/>
            <pc:sldMk cId="431514735" sldId="1820"/>
            <ac:spMk id="11273" creationId="{D4974D33-8DC5-464E-8C6D-BE58F0669C17}"/>
          </ac:spMkLst>
        </pc:spChg>
        <pc:picChg chg="add mod">
          <ac:chgData name="Eldert Grootenboer" userId="86a8f506-bb1c-4964-839a-78287daf85b1" providerId="ADAL" clId="{8F1A331F-23D6-41BA-8251-D641E7916FAF}" dt="2023-02-08T10:51:11.037" v="2098" actId="26606"/>
          <ac:picMkLst>
            <pc:docMk/>
            <pc:sldMk cId="431514735" sldId="1820"/>
            <ac:picMk id="11266" creationId="{5947C051-ADC9-C027-BA7C-366B6E3BF946}"/>
          </ac:picMkLst>
        </pc:picChg>
      </pc:sldChg>
      <pc:sldChg chg="mod modTransition modShow">
        <pc:chgData name="Eldert Grootenboer" userId="86a8f506-bb1c-4964-839a-78287daf85b1" providerId="ADAL" clId="{8F1A331F-23D6-41BA-8251-D641E7916FAF}" dt="2023-02-14T19:22:07.060" v="3016" actId="729"/>
        <pc:sldMkLst>
          <pc:docMk/>
          <pc:sldMk cId="307084185" sldId="1821"/>
        </pc:sldMkLst>
      </pc:sldChg>
      <pc:sldChg chg="mod modTransition modShow">
        <pc:chgData name="Eldert Grootenboer" userId="86a8f506-bb1c-4964-839a-78287daf85b1" providerId="ADAL" clId="{8F1A331F-23D6-41BA-8251-D641E7916FAF}" dt="2023-02-14T18:54:11.517" v="2941"/>
        <pc:sldMkLst>
          <pc:docMk/>
          <pc:sldMk cId="828947279" sldId="1822"/>
        </pc:sldMkLst>
      </pc:sldChg>
      <pc:sldChg chg="modTransition">
        <pc:chgData name="Eldert Grootenboer" userId="86a8f506-bb1c-4964-839a-78287daf85b1" providerId="ADAL" clId="{8F1A331F-23D6-41BA-8251-D641E7916FAF}" dt="2023-02-14T18:54:11.517" v="2941"/>
        <pc:sldMkLst>
          <pc:docMk/>
          <pc:sldMk cId="4259776095" sldId="1823"/>
        </pc:sldMkLst>
      </pc:sldChg>
      <pc:sldChg chg="addSp modSp new mod modTransition setBg">
        <pc:chgData name="Eldert Grootenboer" userId="86a8f506-bb1c-4964-839a-78287daf85b1" providerId="ADAL" clId="{8F1A331F-23D6-41BA-8251-D641E7916FAF}" dt="2023-02-14T18:54:11.517" v="2941"/>
        <pc:sldMkLst>
          <pc:docMk/>
          <pc:sldMk cId="2085080395" sldId="1824"/>
        </pc:sldMkLst>
        <pc:spChg chg="mod">
          <ac:chgData name="Eldert Grootenboer" userId="86a8f506-bb1c-4964-839a-78287daf85b1" providerId="ADAL" clId="{8F1A331F-23D6-41BA-8251-D641E7916FAF}" dt="2023-02-08T10:49:39.814" v="2086" actId="26606"/>
          <ac:spMkLst>
            <pc:docMk/>
            <pc:sldMk cId="2085080395" sldId="1824"/>
            <ac:spMk id="2" creationId="{D1D720C3-B2AB-0CCB-760C-F038E6598587}"/>
          </ac:spMkLst>
        </pc:spChg>
        <pc:spChg chg="mod">
          <ac:chgData name="Eldert Grootenboer" userId="86a8f506-bb1c-4964-839a-78287daf85b1" providerId="ADAL" clId="{8F1A331F-23D6-41BA-8251-D641E7916FAF}" dt="2023-02-08T10:49:39.814" v="2086" actId="26606"/>
          <ac:spMkLst>
            <pc:docMk/>
            <pc:sldMk cId="2085080395" sldId="1824"/>
            <ac:spMk id="3" creationId="{FE1C0955-AB3A-E716-B152-5F6FE999FDE5}"/>
          </ac:spMkLst>
        </pc:spChg>
        <pc:spChg chg="add">
          <ac:chgData name="Eldert Grootenboer" userId="86a8f506-bb1c-4964-839a-78287daf85b1" providerId="ADAL" clId="{8F1A331F-23D6-41BA-8251-D641E7916FAF}" dt="2023-02-08T10:49:39.814" v="2086" actId="26606"/>
          <ac:spMkLst>
            <pc:docMk/>
            <pc:sldMk cId="2085080395" sldId="1824"/>
            <ac:spMk id="8199" creationId="{F13C74B1-5B17-4795-BED0-7140497B445A}"/>
          </ac:spMkLst>
        </pc:spChg>
        <pc:spChg chg="add">
          <ac:chgData name="Eldert Grootenboer" userId="86a8f506-bb1c-4964-839a-78287daf85b1" providerId="ADAL" clId="{8F1A331F-23D6-41BA-8251-D641E7916FAF}" dt="2023-02-08T10:49:39.814" v="2086" actId="26606"/>
          <ac:spMkLst>
            <pc:docMk/>
            <pc:sldMk cId="2085080395" sldId="1824"/>
            <ac:spMk id="8201" creationId="{D4974D33-8DC5-464E-8C6D-BE58F0669C17}"/>
          </ac:spMkLst>
        </pc:spChg>
        <pc:picChg chg="add mod">
          <ac:chgData name="Eldert Grootenboer" userId="86a8f506-bb1c-4964-839a-78287daf85b1" providerId="ADAL" clId="{8F1A331F-23D6-41BA-8251-D641E7916FAF}" dt="2023-02-08T10:49:39.814" v="2086" actId="26606"/>
          <ac:picMkLst>
            <pc:docMk/>
            <pc:sldMk cId="2085080395" sldId="1824"/>
            <ac:picMk id="8194" creationId="{D40256C6-8AD2-F935-3438-10B114AE656A}"/>
          </ac:picMkLst>
        </pc:picChg>
      </pc:sldChg>
      <pc:sldChg chg="delSp modSp add del mod setBg delDesignElem">
        <pc:chgData name="Eldert Grootenboer" userId="86a8f506-bb1c-4964-839a-78287daf85b1" providerId="ADAL" clId="{8F1A331F-23D6-41BA-8251-D641E7916FAF}" dt="2023-02-08T10:37:08.574" v="1804" actId="47"/>
        <pc:sldMkLst>
          <pc:docMk/>
          <pc:sldMk cId="1909553984" sldId="2076138356"/>
        </pc:sldMkLst>
        <pc:spChg chg="mod">
          <ac:chgData name="Eldert Grootenboer" userId="86a8f506-bb1c-4964-839a-78287daf85b1" providerId="ADAL" clId="{8F1A331F-23D6-41BA-8251-D641E7916FAF}" dt="2022-12-28T22:37:18.465" v="122" actId="20577"/>
          <ac:spMkLst>
            <pc:docMk/>
            <pc:sldMk cId="1909553984" sldId="2076138356"/>
            <ac:spMk id="2" creationId="{00000000-0000-0000-0000-000000000000}"/>
          </ac:spMkLst>
        </pc:spChg>
        <pc:spChg chg="del">
          <ac:chgData name="Eldert Grootenboer" userId="86a8f506-bb1c-4964-839a-78287daf85b1" providerId="ADAL" clId="{8F1A331F-23D6-41BA-8251-D641E7916FAF}" dt="2022-12-28T22:37:02.677" v="114"/>
          <ac:spMkLst>
            <pc:docMk/>
            <pc:sldMk cId="1909553984" sldId="2076138356"/>
            <ac:spMk id="9" creationId="{100EDD19-6802-4EC3-95CE-CFFAB042CFD6}"/>
          </ac:spMkLst>
        </pc:spChg>
        <pc:spChg chg="del">
          <ac:chgData name="Eldert Grootenboer" userId="86a8f506-bb1c-4964-839a-78287daf85b1" providerId="ADAL" clId="{8F1A331F-23D6-41BA-8251-D641E7916FAF}" dt="2022-12-28T22:37:02.677" v="114"/>
          <ac:spMkLst>
            <pc:docMk/>
            <pc:sldMk cId="1909553984" sldId="2076138356"/>
            <ac:spMk id="11" creationId="{DB17E863-922E-4C26-BD64-E8FD41D28661}"/>
          </ac:spMkLst>
        </pc:spChg>
      </pc:sldChg>
      <pc:sldChg chg="addSp delSp modSp add mod modTransition setBg">
        <pc:chgData name="Eldert Grootenboer" userId="86a8f506-bb1c-4964-839a-78287daf85b1" providerId="ADAL" clId="{8F1A331F-23D6-41BA-8251-D641E7916FAF}" dt="2023-02-14T18:54:11.517" v="2941"/>
        <pc:sldMkLst>
          <pc:docMk/>
          <pc:sldMk cId="2368904713" sldId="2076138357"/>
        </pc:sldMkLst>
        <pc:spChg chg="mod">
          <ac:chgData name="Eldert Grootenboer" userId="86a8f506-bb1c-4964-839a-78287daf85b1" providerId="ADAL" clId="{8F1A331F-23D6-41BA-8251-D641E7916FAF}" dt="2023-02-08T10:44:05.563" v="2071" actId="26606"/>
          <ac:spMkLst>
            <pc:docMk/>
            <pc:sldMk cId="2368904713" sldId="2076138357"/>
            <ac:spMk id="2" creationId="{DCC2603A-5613-4734-9EA1-ACD64EC33D4F}"/>
          </ac:spMkLst>
        </pc:spChg>
        <pc:spChg chg="add mod">
          <ac:chgData name="Eldert Grootenboer" userId="86a8f506-bb1c-4964-839a-78287daf85b1" providerId="ADAL" clId="{8F1A331F-23D6-41BA-8251-D641E7916FAF}" dt="2023-02-08T10:44:05.563" v="2071" actId="26606"/>
          <ac:spMkLst>
            <pc:docMk/>
            <pc:sldMk cId="2368904713" sldId="2076138357"/>
            <ac:spMk id="4" creationId="{5FFFC39F-E96E-F3C1-C6B7-32FAC1C94F95}"/>
          </ac:spMkLst>
        </pc:spChg>
        <pc:spChg chg="add del">
          <ac:chgData name="Eldert Grootenboer" userId="86a8f506-bb1c-4964-839a-78287daf85b1" providerId="ADAL" clId="{8F1A331F-23D6-41BA-8251-D641E7916FAF}" dt="2023-02-08T10:43:12.739" v="2069" actId="26606"/>
          <ac:spMkLst>
            <pc:docMk/>
            <pc:sldMk cId="2368904713" sldId="2076138357"/>
            <ac:spMk id="6" creationId="{F837543A-6020-4505-A233-C9DB4BF74011}"/>
          </ac:spMkLst>
        </pc:spChg>
        <pc:spChg chg="add del">
          <ac:chgData name="Eldert Grootenboer" userId="86a8f506-bb1c-4964-839a-78287daf85b1" providerId="ADAL" clId="{8F1A331F-23D6-41BA-8251-D641E7916FAF}" dt="2023-02-08T10:43:12.739" v="2069" actId="26606"/>
          <ac:spMkLst>
            <pc:docMk/>
            <pc:sldMk cId="2368904713" sldId="2076138357"/>
            <ac:spMk id="11" creationId="{35B16301-FB18-48BA-A6DD-C37CAF6F9A18}"/>
          </ac:spMkLst>
        </pc:spChg>
        <pc:spChg chg="add del">
          <ac:chgData name="Eldert Grootenboer" userId="86a8f506-bb1c-4964-839a-78287daf85b1" providerId="ADAL" clId="{8F1A331F-23D6-41BA-8251-D641E7916FAF}" dt="2023-02-08T10:43:12.739" v="2069" actId="26606"/>
          <ac:spMkLst>
            <pc:docMk/>
            <pc:sldMk cId="2368904713" sldId="2076138357"/>
            <ac:spMk id="13" creationId="{C3C0D90E-074A-4F52-9B11-B52BEF4BCBE5}"/>
          </ac:spMkLst>
        </pc:spChg>
        <pc:spChg chg="add del">
          <ac:chgData name="Eldert Grootenboer" userId="86a8f506-bb1c-4964-839a-78287daf85b1" providerId="ADAL" clId="{8F1A331F-23D6-41BA-8251-D641E7916FAF}" dt="2023-02-08T10:43:12.739" v="2069" actId="26606"/>
          <ac:spMkLst>
            <pc:docMk/>
            <pc:sldMk cId="2368904713" sldId="2076138357"/>
            <ac:spMk id="15" creationId="{CABBD4C1-E6F8-46F6-8152-A8A97490BF4D}"/>
          </ac:spMkLst>
        </pc:spChg>
        <pc:spChg chg="add del">
          <ac:chgData name="Eldert Grootenboer" userId="86a8f506-bb1c-4964-839a-78287daf85b1" providerId="ADAL" clId="{8F1A331F-23D6-41BA-8251-D641E7916FAF}" dt="2023-02-08T10:43:12.739" v="2069" actId="26606"/>
          <ac:spMkLst>
            <pc:docMk/>
            <pc:sldMk cId="2368904713" sldId="2076138357"/>
            <ac:spMk id="17" creationId="{83BA5EF5-1FE9-4BF9-83BB-269BCDDF6156}"/>
          </ac:spMkLst>
        </pc:spChg>
        <pc:spChg chg="add del">
          <ac:chgData name="Eldert Grootenboer" userId="86a8f506-bb1c-4964-839a-78287daf85b1" providerId="ADAL" clId="{8F1A331F-23D6-41BA-8251-D641E7916FAF}" dt="2023-02-08T10:43:12.739" v="2069" actId="26606"/>
          <ac:spMkLst>
            <pc:docMk/>
            <pc:sldMk cId="2368904713" sldId="2076138357"/>
            <ac:spMk id="21" creationId="{88853921-7BC9-4BDE-ACAB-133C683C82D6}"/>
          </ac:spMkLst>
        </pc:spChg>
        <pc:spChg chg="add del">
          <ac:chgData name="Eldert Grootenboer" userId="86a8f506-bb1c-4964-839a-78287daf85b1" providerId="ADAL" clId="{8F1A331F-23D6-41BA-8251-D641E7916FAF}" dt="2023-02-08T10:43:12.739" v="2069" actId="26606"/>
          <ac:spMkLst>
            <pc:docMk/>
            <pc:sldMk cId="2368904713" sldId="2076138357"/>
            <ac:spMk id="23" creationId="{09192968-3AE7-4470-A61C-97294BB92731}"/>
          </ac:spMkLst>
        </pc:spChg>
        <pc:spChg chg="add del">
          <ac:chgData name="Eldert Grootenboer" userId="86a8f506-bb1c-4964-839a-78287daf85b1" providerId="ADAL" clId="{8F1A331F-23D6-41BA-8251-D641E7916FAF}" dt="2023-02-08T10:43:12.739" v="2069" actId="26606"/>
          <ac:spMkLst>
            <pc:docMk/>
            <pc:sldMk cId="2368904713" sldId="2076138357"/>
            <ac:spMk id="25" creationId="{3AB72E55-43E4-4356-BFE8-E2102CB0B505}"/>
          </ac:spMkLst>
        </pc:spChg>
        <pc:spChg chg="add">
          <ac:chgData name="Eldert Grootenboer" userId="86a8f506-bb1c-4964-839a-78287daf85b1" providerId="ADAL" clId="{8F1A331F-23D6-41BA-8251-D641E7916FAF}" dt="2023-02-08T10:44:05.563" v="2071" actId="26606"/>
          <ac:spMkLst>
            <pc:docMk/>
            <pc:sldMk cId="2368904713" sldId="2076138357"/>
            <ac:spMk id="1031" creationId="{F13C74B1-5B17-4795-BED0-7140497B445A}"/>
          </ac:spMkLst>
        </pc:spChg>
        <pc:spChg chg="add">
          <ac:chgData name="Eldert Grootenboer" userId="86a8f506-bb1c-4964-839a-78287daf85b1" providerId="ADAL" clId="{8F1A331F-23D6-41BA-8251-D641E7916FAF}" dt="2023-02-08T10:44:05.563" v="2071" actId="26606"/>
          <ac:spMkLst>
            <pc:docMk/>
            <pc:sldMk cId="2368904713" sldId="2076138357"/>
            <ac:spMk id="1033" creationId="{D4974D33-8DC5-464E-8C6D-BE58F0669C17}"/>
          </ac:spMkLst>
        </pc:spChg>
        <pc:graphicFrameChg chg="del mod">
          <ac:chgData name="Eldert Grootenboer" userId="86a8f506-bb1c-4964-839a-78287daf85b1" providerId="ADAL" clId="{8F1A331F-23D6-41BA-8251-D641E7916FAF}" dt="2023-02-08T10:20:24.331" v="917" actId="478"/>
          <ac:graphicFrameMkLst>
            <pc:docMk/>
            <pc:sldMk cId="2368904713" sldId="2076138357"/>
            <ac:graphicFrameMk id="9" creationId="{63A6E78E-B34F-1FA2-040A-1F1E064EE21B}"/>
          </ac:graphicFrameMkLst>
        </pc:graphicFrameChg>
        <pc:picChg chg="add mod">
          <ac:chgData name="Eldert Grootenboer" userId="86a8f506-bb1c-4964-839a-78287daf85b1" providerId="ADAL" clId="{8F1A331F-23D6-41BA-8251-D641E7916FAF}" dt="2023-02-08T10:44:05.563" v="2071" actId="26606"/>
          <ac:picMkLst>
            <pc:docMk/>
            <pc:sldMk cId="2368904713" sldId="2076138357"/>
            <ac:picMk id="1026" creationId="{B812D49F-0FD5-BC3C-AED7-000551852E25}"/>
          </ac:picMkLst>
        </pc:picChg>
        <pc:cxnChg chg="add del">
          <ac:chgData name="Eldert Grootenboer" userId="86a8f506-bb1c-4964-839a-78287daf85b1" providerId="ADAL" clId="{8F1A331F-23D6-41BA-8251-D641E7916FAF}" dt="2023-02-08T10:43:12.739" v="2069" actId="26606"/>
          <ac:cxnSpMkLst>
            <pc:docMk/>
            <pc:sldMk cId="2368904713" sldId="2076138357"/>
            <ac:cxnSpMk id="19" creationId="{4B3BCACB-5880-460B-9606-8C433A9AF99D}"/>
          </ac:cxnSpMkLst>
        </pc:cxnChg>
      </pc:sldChg>
      <pc:sldChg chg="add del">
        <pc:chgData name="Eldert Grootenboer" userId="86a8f506-bb1c-4964-839a-78287daf85b1" providerId="ADAL" clId="{8F1A331F-23D6-41BA-8251-D641E7916FAF}" dt="2023-02-08T10:15:33.361" v="728"/>
        <pc:sldMkLst>
          <pc:docMk/>
          <pc:sldMk cId="2796653296" sldId="2076138357"/>
        </pc:sldMkLst>
      </pc:sldChg>
      <pc:sldChg chg="addSp delSp modSp new del mod setBg modClrScheme chgLayout">
        <pc:chgData name="Eldert Grootenboer" userId="86a8f506-bb1c-4964-839a-78287daf85b1" providerId="ADAL" clId="{8F1A331F-23D6-41BA-8251-D641E7916FAF}" dt="2023-02-14T18:23:49.725" v="2137" actId="47"/>
        <pc:sldMkLst>
          <pc:docMk/>
          <pc:sldMk cId="199174118" sldId="2076138358"/>
        </pc:sldMkLst>
        <pc:spChg chg="del mod ord">
          <ac:chgData name="Eldert Grootenboer" userId="86a8f506-bb1c-4964-839a-78287daf85b1" providerId="ADAL" clId="{8F1A331F-23D6-41BA-8251-D641E7916FAF}" dt="2023-02-13T22:38:58.068" v="2125" actId="700"/>
          <ac:spMkLst>
            <pc:docMk/>
            <pc:sldMk cId="199174118" sldId="2076138358"/>
            <ac:spMk id="2" creationId="{46AF6051-1B8E-2134-B63D-4CE7C876C8ED}"/>
          </ac:spMkLst>
        </pc:spChg>
        <pc:spChg chg="del mod ord">
          <ac:chgData name="Eldert Grootenboer" userId="86a8f506-bb1c-4964-839a-78287daf85b1" providerId="ADAL" clId="{8F1A331F-23D6-41BA-8251-D641E7916FAF}" dt="2023-02-13T22:38:58.068" v="2125" actId="700"/>
          <ac:spMkLst>
            <pc:docMk/>
            <pc:sldMk cId="199174118" sldId="2076138358"/>
            <ac:spMk id="3" creationId="{62121062-587D-32EE-010C-1A7DCB64B2C2}"/>
          </ac:spMkLst>
        </pc:spChg>
        <pc:spChg chg="del">
          <ac:chgData name="Eldert Grootenboer" userId="86a8f506-bb1c-4964-839a-78287daf85b1" providerId="ADAL" clId="{8F1A331F-23D6-41BA-8251-D641E7916FAF}" dt="2023-02-13T22:38:58.068" v="2125" actId="700"/>
          <ac:spMkLst>
            <pc:docMk/>
            <pc:sldMk cId="199174118" sldId="2076138358"/>
            <ac:spMk id="4" creationId="{91D2B2C1-46AC-54BF-C6B9-ECFEC89433F6}"/>
          </ac:spMkLst>
        </pc:spChg>
        <pc:spChg chg="del">
          <ac:chgData name="Eldert Grootenboer" userId="86a8f506-bb1c-4964-839a-78287daf85b1" providerId="ADAL" clId="{8F1A331F-23D6-41BA-8251-D641E7916FAF}" dt="2023-02-13T22:38:58.068" v="2125" actId="700"/>
          <ac:spMkLst>
            <pc:docMk/>
            <pc:sldMk cId="199174118" sldId="2076138358"/>
            <ac:spMk id="5" creationId="{8B63C017-C638-0074-FF72-473B069ABEE3}"/>
          </ac:spMkLst>
        </pc:spChg>
        <pc:spChg chg="del">
          <ac:chgData name="Eldert Grootenboer" userId="86a8f506-bb1c-4964-839a-78287daf85b1" providerId="ADAL" clId="{8F1A331F-23D6-41BA-8251-D641E7916FAF}" dt="2023-02-13T22:38:58.068" v="2125" actId="700"/>
          <ac:spMkLst>
            <pc:docMk/>
            <pc:sldMk cId="199174118" sldId="2076138358"/>
            <ac:spMk id="6" creationId="{5BF5236D-A887-0D57-18E4-3E641E075842}"/>
          </ac:spMkLst>
        </pc:spChg>
        <pc:spChg chg="del">
          <ac:chgData name="Eldert Grootenboer" userId="86a8f506-bb1c-4964-839a-78287daf85b1" providerId="ADAL" clId="{8F1A331F-23D6-41BA-8251-D641E7916FAF}" dt="2023-02-13T22:38:58.068" v="2125" actId="700"/>
          <ac:spMkLst>
            <pc:docMk/>
            <pc:sldMk cId="199174118" sldId="2076138358"/>
            <ac:spMk id="7" creationId="{D9EDE298-4BAB-B971-523A-4B096C50B8A8}"/>
          </ac:spMkLst>
        </pc:spChg>
        <pc:spChg chg="add del mod ord">
          <ac:chgData name="Eldert Grootenboer" userId="86a8f506-bb1c-4964-839a-78287daf85b1" providerId="ADAL" clId="{8F1A331F-23D6-41BA-8251-D641E7916FAF}" dt="2023-02-13T22:39:04.779" v="2127" actId="26606"/>
          <ac:spMkLst>
            <pc:docMk/>
            <pc:sldMk cId="199174118" sldId="2076138358"/>
            <ac:spMk id="8" creationId="{15FED80A-44B3-97F1-2404-D9F5CEE87580}"/>
          </ac:spMkLst>
        </pc:spChg>
        <pc:spChg chg="add del mod ord">
          <ac:chgData name="Eldert Grootenboer" userId="86a8f506-bb1c-4964-839a-78287daf85b1" providerId="ADAL" clId="{8F1A331F-23D6-41BA-8251-D641E7916FAF}" dt="2023-02-13T22:39:00.216" v="2126"/>
          <ac:spMkLst>
            <pc:docMk/>
            <pc:sldMk cId="199174118" sldId="2076138358"/>
            <ac:spMk id="9" creationId="{EC1B371A-D918-AA54-5014-449DF70F1DED}"/>
          </ac:spMkLst>
        </pc:spChg>
        <pc:spChg chg="add del">
          <ac:chgData name="Eldert Grootenboer" userId="86a8f506-bb1c-4964-839a-78287daf85b1" providerId="ADAL" clId="{8F1A331F-23D6-41BA-8251-D641E7916FAF}" dt="2023-02-13T22:45:04.752" v="2134" actId="26606"/>
          <ac:spMkLst>
            <pc:docMk/>
            <pc:sldMk cId="199174118" sldId="2076138358"/>
            <ac:spMk id="1031" creationId="{42A4FC2C-047E-45A5-965D-8E1E3BF09BC6}"/>
          </ac:spMkLst>
        </pc:spChg>
        <pc:spChg chg="add del">
          <ac:chgData name="Eldert Grootenboer" userId="86a8f506-bb1c-4964-839a-78287daf85b1" providerId="ADAL" clId="{8F1A331F-23D6-41BA-8251-D641E7916FAF}" dt="2023-02-13T22:45:11.531" v="2135" actId="26606"/>
          <ac:spMkLst>
            <pc:docMk/>
            <pc:sldMk cId="199174118" sldId="2076138358"/>
            <ac:spMk id="1036" creationId="{AB8C311F-7253-4AED-9701-7FC0708C41C7}"/>
          </ac:spMkLst>
        </pc:spChg>
        <pc:spChg chg="add del">
          <ac:chgData name="Eldert Grootenboer" userId="86a8f506-bb1c-4964-839a-78287daf85b1" providerId="ADAL" clId="{8F1A331F-23D6-41BA-8251-D641E7916FAF}" dt="2023-02-13T22:45:11.531" v="2135" actId="26606"/>
          <ac:spMkLst>
            <pc:docMk/>
            <pc:sldMk cId="199174118" sldId="2076138358"/>
            <ac:spMk id="1038" creationId="{E2384209-CB15-4CDF-9D31-C44FD9A3F20D}"/>
          </ac:spMkLst>
        </pc:spChg>
        <pc:spChg chg="add del">
          <ac:chgData name="Eldert Grootenboer" userId="86a8f506-bb1c-4964-839a-78287daf85b1" providerId="ADAL" clId="{8F1A331F-23D6-41BA-8251-D641E7916FAF}" dt="2023-02-13T22:45:11.531" v="2135" actId="26606"/>
          <ac:spMkLst>
            <pc:docMk/>
            <pc:sldMk cId="199174118" sldId="2076138358"/>
            <ac:spMk id="1040" creationId="{2633B3B5-CC90-43F0-8714-D31D1F3F0209}"/>
          </ac:spMkLst>
        </pc:spChg>
        <pc:spChg chg="add del">
          <ac:chgData name="Eldert Grootenboer" userId="86a8f506-bb1c-4964-839a-78287daf85b1" providerId="ADAL" clId="{8F1A331F-23D6-41BA-8251-D641E7916FAF}" dt="2023-02-13T22:45:11.531" v="2135" actId="26606"/>
          <ac:spMkLst>
            <pc:docMk/>
            <pc:sldMk cId="199174118" sldId="2076138358"/>
            <ac:spMk id="1042" creationId="{A8D57A06-A426-446D-B02C-A2DC6B62E45E}"/>
          </ac:spMkLst>
        </pc:spChg>
        <pc:spChg chg="add">
          <ac:chgData name="Eldert Grootenboer" userId="86a8f506-bb1c-4964-839a-78287daf85b1" providerId="ADAL" clId="{8F1A331F-23D6-41BA-8251-D641E7916FAF}" dt="2023-02-13T22:45:11.531" v="2135" actId="26606"/>
          <ac:spMkLst>
            <pc:docMk/>
            <pc:sldMk cId="199174118" sldId="2076138358"/>
            <ac:spMk id="1047" creationId="{AB8C311F-7253-4AED-9701-7FC0708C41C7}"/>
          </ac:spMkLst>
        </pc:spChg>
        <pc:spChg chg="add">
          <ac:chgData name="Eldert Grootenboer" userId="86a8f506-bb1c-4964-839a-78287daf85b1" providerId="ADAL" clId="{8F1A331F-23D6-41BA-8251-D641E7916FAF}" dt="2023-02-13T22:45:11.531" v="2135" actId="26606"/>
          <ac:spMkLst>
            <pc:docMk/>
            <pc:sldMk cId="199174118" sldId="2076138358"/>
            <ac:spMk id="1049" creationId="{E2384209-CB15-4CDF-9D31-C44FD9A3F20D}"/>
          </ac:spMkLst>
        </pc:spChg>
        <pc:spChg chg="add">
          <ac:chgData name="Eldert Grootenboer" userId="86a8f506-bb1c-4964-839a-78287daf85b1" providerId="ADAL" clId="{8F1A331F-23D6-41BA-8251-D641E7916FAF}" dt="2023-02-13T22:45:11.531" v="2135" actId="26606"/>
          <ac:spMkLst>
            <pc:docMk/>
            <pc:sldMk cId="199174118" sldId="2076138358"/>
            <ac:spMk id="1051" creationId="{2633B3B5-CC90-43F0-8714-D31D1F3F0209}"/>
          </ac:spMkLst>
        </pc:spChg>
        <pc:spChg chg="add">
          <ac:chgData name="Eldert Grootenboer" userId="86a8f506-bb1c-4964-839a-78287daf85b1" providerId="ADAL" clId="{8F1A331F-23D6-41BA-8251-D641E7916FAF}" dt="2023-02-13T22:45:11.531" v="2135" actId="26606"/>
          <ac:spMkLst>
            <pc:docMk/>
            <pc:sldMk cId="199174118" sldId="2076138358"/>
            <ac:spMk id="1053" creationId="{A8D57A06-A426-446D-B02C-A2DC6B62E45E}"/>
          </ac:spMkLst>
        </pc:spChg>
        <pc:picChg chg="add mod">
          <ac:chgData name="Eldert Grootenboer" userId="86a8f506-bb1c-4964-839a-78287daf85b1" providerId="ADAL" clId="{8F1A331F-23D6-41BA-8251-D641E7916FAF}" dt="2023-02-13T22:45:11.531" v="2135" actId="26606"/>
          <ac:picMkLst>
            <pc:docMk/>
            <pc:sldMk cId="199174118" sldId="2076138358"/>
            <ac:picMk id="1026" creationId="{FCCCD8F0-3DFD-B45C-FB08-C48DD15447F9}"/>
          </ac:picMkLst>
        </pc:picChg>
      </pc:sldChg>
      <pc:sldChg chg="addSp delSp modSp new mod modTransition setBg modClrScheme chgLayout">
        <pc:chgData name="Eldert Grootenboer" userId="86a8f506-bb1c-4964-839a-78287daf85b1" providerId="ADAL" clId="{8F1A331F-23D6-41BA-8251-D641E7916FAF}" dt="2023-02-14T18:54:11.517" v="2941"/>
        <pc:sldMkLst>
          <pc:docMk/>
          <pc:sldMk cId="289062521" sldId="2076138358"/>
        </pc:sldMkLst>
        <pc:spChg chg="del mod ord">
          <ac:chgData name="Eldert Grootenboer" userId="86a8f506-bb1c-4964-839a-78287daf85b1" providerId="ADAL" clId="{8F1A331F-23D6-41BA-8251-D641E7916FAF}" dt="2023-02-14T18:24:07.933" v="2141" actId="700"/>
          <ac:spMkLst>
            <pc:docMk/>
            <pc:sldMk cId="289062521" sldId="2076138358"/>
            <ac:spMk id="2" creationId="{A834CD86-0A95-84F1-BE87-3CAFD0410D4B}"/>
          </ac:spMkLst>
        </pc:spChg>
        <pc:spChg chg="del mod ord">
          <ac:chgData name="Eldert Grootenboer" userId="86a8f506-bb1c-4964-839a-78287daf85b1" providerId="ADAL" clId="{8F1A331F-23D6-41BA-8251-D641E7916FAF}" dt="2023-02-14T18:24:07.933" v="2141" actId="700"/>
          <ac:spMkLst>
            <pc:docMk/>
            <pc:sldMk cId="289062521" sldId="2076138358"/>
            <ac:spMk id="3" creationId="{7880523B-83B8-8BF6-E189-F7EE628FA2E8}"/>
          </ac:spMkLst>
        </pc:spChg>
        <pc:spChg chg="del">
          <ac:chgData name="Eldert Grootenboer" userId="86a8f506-bb1c-4964-839a-78287daf85b1" providerId="ADAL" clId="{8F1A331F-23D6-41BA-8251-D641E7916FAF}" dt="2023-02-14T18:24:07.933" v="2141" actId="700"/>
          <ac:spMkLst>
            <pc:docMk/>
            <pc:sldMk cId="289062521" sldId="2076138358"/>
            <ac:spMk id="4" creationId="{C6AFAF83-2D79-8787-3E6D-1A5D32DA4908}"/>
          </ac:spMkLst>
        </pc:spChg>
        <pc:spChg chg="del">
          <ac:chgData name="Eldert Grootenboer" userId="86a8f506-bb1c-4964-839a-78287daf85b1" providerId="ADAL" clId="{8F1A331F-23D6-41BA-8251-D641E7916FAF}" dt="2023-02-14T18:24:07.933" v="2141" actId="700"/>
          <ac:spMkLst>
            <pc:docMk/>
            <pc:sldMk cId="289062521" sldId="2076138358"/>
            <ac:spMk id="5" creationId="{57BB3488-604A-E864-546C-B2F6508D7D2E}"/>
          </ac:spMkLst>
        </pc:spChg>
        <pc:spChg chg="del">
          <ac:chgData name="Eldert Grootenboer" userId="86a8f506-bb1c-4964-839a-78287daf85b1" providerId="ADAL" clId="{8F1A331F-23D6-41BA-8251-D641E7916FAF}" dt="2023-02-14T18:24:07.933" v="2141" actId="700"/>
          <ac:spMkLst>
            <pc:docMk/>
            <pc:sldMk cId="289062521" sldId="2076138358"/>
            <ac:spMk id="6" creationId="{C045FC5D-1246-421D-76C3-955A17C099F1}"/>
          </ac:spMkLst>
        </pc:spChg>
        <pc:spChg chg="del">
          <ac:chgData name="Eldert Grootenboer" userId="86a8f506-bb1c-4964-839a-78287daf85b1" providerId="ADAL" clId="{8F1A331F-23D6-41BA-8251-D641E7916FAF}" dt="2023-02-14T18:24:07.933" v="2141" actId="700"/>
          <ac:spMkLst>
            <pc:docMk/>
            <pc:sldMk cId="289062521" sldId="2076138358"/>
            <ac:spMk id="7" creationId="{8C3F023E-8EA0-6C06-B55E-B1ED2ED1B043}"/>
          </ac:spMkLst>
        </pc:spChg>
        <pc:spChg chg="add mod ord">
          <ac:chgData name="Eldert Grootenboer" userId="86a8f506-bb1c-4964-839a-78287daf85b1" providerId="ADAL" clId="{8F1A331F-23D6-41BA-8251-D641E7916FAF}" dt="2023-02-14T18:49:04.668" v="2916" actId="26606"/>
          <ac:spMkLst>
            <pc:docMk/>
            <pc:sldMk cId="289062521" sldId="2076138358"/>
            <ac:spMk id="8" creationId="{1B2C5A3D-0F7F-034A-F592-B8BA5C40BB04}"/>
          </ac:spMkLst>
        </pc:spChg>
        <pc:spChg chg="add del mod ord">
          <ac:chgData name="Eldert Grootenboer" userId="86a8f506-bb1c-4964-839a-78287daf85b1" providerId="ADAL" clId="{8F1A331F-23D6-41BA-8251-D641E7916FAF}" dt="2023-02-14T18:25:33.080" v="2167"/>
          <ac:spMkLst>
            <pc:docMk/>
            <pc:sldMk cId="289062521" sldId="2076138358"/>
            <ac:spMk id="9" creationId="{4CDCDC39-BC58-8B4F-CE8D-01F60D9030C9}"/>
          </ac:spMkLst>
        </pc:spChg>
        <pc:spChg chg="add del">
          <ac:chgData name="Eldert Grootenboer" userId="86a8f506-bb1c-4964-839a-78287daf85b1" providerId="ADAL" clId="{8F1A331F-23D6-41BA-8251-D641E7916FAF}" dt="2023-02-14T18:25:43.517" v="2169" actId="26606"/>
          <ac:spMkLst>
            <pc:docMk/>
            <pc:sldMk cId="289062521" sldId="2076138358"/>
            <ac:spMk id="3079" creationId="{37C89E4B-3C9F-44B9-8B86-D9E3D112D8EC}"/>
          </ac:spMkLst>
        </pc:spChg>
        <pc:spChg chg="add del">
          <ac:chgData name="Eldert Grootenboer" userId="86a8f506-bb1c-4964-839a-78287daf85b1" providerId="ADAL" clId="{8F1A331F-23D6-41BA-8251-D641E7916FAF}" dt="2023-02-14T18:49:04.668" v="2916" actId="26606"/>
          <ac:spMkLst>
            <pc:docMk/>
            <pc:sldMk cId="289062521" sldId="2076138358"/>
            <ac:spMk id="3085" creationId="{ECC07320-C2CA-4E29-8481-9D9E143C7788}"/>
          </ac:spMkLst>
        </pc:spChg>
        <pc:spChg chg="add del">
          <ac:chgData name="Eldert Grootenboer" userId="86a8f506-bb1c-4964-839a-78287daf85b1" providerId="ADAL" clId="{8F1A331F-23D6-41BA-8251-D641E7916FAF}" dt="2023-02-14T18:49:04.668" v="2916" actId="26606"/>
          <ac:spMkLst>
            <pc:docMk/>
            <pc:sldMk cId="289062521" sldId="2076138358"/>
            <ac:spMk id="3086" creationId="{178FB36B-5BFE-42CA-BC60-1115E0D95EEC}"/>
          </ac:spMkLst>
        </pc:spChg>
        <pc:spChg chg="add">
          <ac:chgData name="Eldert Grootenboer" userId="86a8f506-bb1c-4964-839a-78287daf85b1" providerId="ADAL" clId="{8F1A331F-23D6-41BA-8251-D641E7916FAF}" dt="2023-02-14T18:49:04.668" v="2916" actId="26606"/>
          <ac:spMkLst>
            <pc:docMk/>
            <pc:sldMk cId="289062521" sldId="2076138358"/>
            <ac:spMk id="3091" creationId="{87CC2527-562A-4F69-B487-4371E5B243E7}"/>
          </ac:spMkLst>
        </pc:spChg>
        <pc:picChg chg="add mod">
          <ac:chgData name="Eldert Grootenboer" userId="86a8f506-bb1c-4964-839a-78287daf85b1" providerId="ADAL" clId="{8F1A331F-23D6-41BA-8251-D641E7916FAF}" dt="2023-02-14T18:49:04.668" v="2916" actId="26606"/>
          <ac:picMkLst>
            <pc:docMk/>
            <pc:sldMk cId="289062521" sldId="2076138358"/>
            <ac:picMk id="3074" creationId="{8212164E-5CBC-04CC-C91B-4153DBB43260}"/>
          </ac:picMkLst>
        </pc:picChg>
        <pc:cxnChg chg="add del">
          <ac:chgData name="Eldert Grootenboer" userId="86a8f506-bb1c-4964-839a-78287daf85b1" providerId="ADAL" clId="{8F1A331F-23D6-41BA-8251-D641E7916FAF}" dt="2023-02-14T18:25:43.517" v="2169" actId="26606"/>
          <ac:cxnSpMkLst>
            <pc:docMk/>
            <pc:sldMk cId="289062521" sldId="2076138358"/>
            <ac:cxnSpMk id="3081" creationId="{AA2EAA10-076F-46BD-8F0F-B9A2FB77A85C}"/>
          </ac:cxnSpMkLst>
        </pc:cxnChg>
        <pc:cxnChg chg="add del">
          <ac:chgData name="Eldert Grootenboer" userId="86a8f506-bb1c-4964-839a-78287daf85b1" providerId="ADAL" clId="{8F1A331F-23D6-41BA-8251-D641E7916FAF}" dt="2023-02-14T18:25:43.517" v="2169" actId="26606"/>
          <ac:cxnSpMkLst>
            <pc:docMk/>
            <pc:sldMk cId="289062521" sldId="2076138358"/>
            <ac:cxnSpMk id="3083" creationId="{D891E407-403B-4764-86C9-33A56D3BCAA3}"/>
          </ac:cxnSpMkLst>
        </pc:cxnChg>
        <pc:cxnChg chg="add">
          <ac:chgData name="Eldert Grootenboer" userId="86a8f506-bb1c-4964-839a-78287daf85b1" providerId="ADAL" clId="{8F1A331F-23D6-41BA-8251-D641E7916FAF}" dt="2023-02-14T18:49:04.668" v="2916" actId="26606"/>
          <ac:cxnSpMkLst>
            <pc:docMk/>
            <pc:sldMk cId="289062521" sldId="2076138358"/>
            <ac:cxnSpMk id="3093" creationId="{BCDAEC91-5BCE-4B55-9CC0-43EF94CB734B}"/>
          </ac:cxnSpMkLst>
        </pc:cxnChg>
      </pc:sldChg>
      <pc:sldChg chg="addSp delSp modSp new del mod setBg modClrScheme chgLayout">
        <pc:chgData name="Eldert Grootenboer" userId="86a8f506-bb1c-4964-839a-78287daf85b1" providerId="ADAL" clId="{8F1A331F-23D6-41BA-8251-D641E7916FAF}" dt="2023-02-14T18:23:49.725" v="2137" actId="47"/>
        <pc:sldMkLst>
          <pc:docMk/>
          <pc:sldMk cId="2338695913" sldId="2076138359"/>
        </pc:sldMkLst>
        <pc:spChg chg="del mod ord">
          <ac:chgData name="Eldert Grootenboer" userId="86a8f506-bb1c-4964-839a-78287daf85b1" providerId="ADAL" clId="{8F1A331F-23D6-41BA-8251-D641E7916FAF}" dt="2023-02-13T22:44:48.082" v="2129" actId="700"/>
          <ac:spMkLst>
            <pc:docMk/>
            <pc:sldMk cId="2338695913" sldId="2076138359"/>
            <ac:spMk id="2" creationId="{B2BD3487-A866-2911-2082-DA3A417E01DF}"/>
          </ac:spMkLst>
        </pc:spChg>
        <pc:spChg chg="del mod ord">
          <ac:chgData name="Eldert Grootenboer" userId="86a8f506-bb1c-4964-839a-78287daf85b1" providerId="ADAL" clId="{8F1A331F-23D6-41BA-8251-D641E7916FAF}" dt="2023-02-13T22:44:48.082" v="2129" actId="700"/>
          <ac:spMkLst>
            <pc:docMk/>
            <pc:sldMk cId="2338695913" sldId="2076138359"/>
            <ac:spMk id="3" creationId="{4F2B53D3-8BB4-3C36-616E-48A2F4C24D97}"/>
          </ac:spMkLst>
        </pc:spChg>
        <pc:spChg chg="del">
          <ac:chgData name="Eldert Grootenboer" userId="86a8f506-bb1c-4964-839a-78287daf85b1" providerId="ADAL" clId="{8F1A331F-23D6-41BA-8251-D641E7916FAF}" dt="2023-02-13T22:44:48.082" v="2129" actId="700"/>
          <ac:spMkLst>
            <pc:docMk/>
            <pc:sldMk cId="2338695913" sldId="2076138359"/>
            <ac:spMk id="4" creationId="{D5448D32-D622-BD98-559C-71FBDD5FBF04}"/>
          </ac:spMkLst>
        </pc:spChg>
        <pc:spChg chg="del">
          <ac:chgData name="Eldert Grootenboer" userId="86a8f506-bb1c-4964-839a-78287daf85b1" providerId="ADAL" clId="{8F1A331F-23D6-41BA-8251-D641E7916FAF}" dt="2023-02-13T22:44:48.082" v="2129" actId="700"/>
          <ac:spMkLst>
            <pc:docMk/>
            <pc:sldMk cId="2338695913" sldId="2076138359"/>
            <ac:spMk id="5" creationId="{8D4EA3F1-3718-6FDF-458E-2ADCAEE8E136}"/>
          </ac:spMkLst>
        </pc:spChg>
        <pc:spChg chg="del">
          <ac:chgData name="Eldert Grootenboer" userId="86a8f506-bb1c-4964-839a-78287daf85b1" providerId="ADAL" clId="{8F1A331F-23D6-41BA-8251-D641E7916FAF}" dt="2023-02-13T22:44:48.082" v="2129" actId="700"/>
          <ac:spMkLst>
            <pc:docMk/>
            <pc:sldMk cId="2338695913" sldId="2076138359"/>
            <ac:spMk id="6" creationId="{05C6AD86-7812-87F6-E18E-AB0B1520F352}"/>
          </ac:spMkLst>
        </pc:spChg>
        <pc:spChg chg="del">
          <ac:chgData name="Eldert Grootenboer" userId="86a8f506-bb1c-4964-839a-78287daf85b1" providerId="ADAL" clId="{8F1A331F-23D6-41BA-8251-D641E7916FAF}" dt="2023-02-13T22:44:48.082" v="2129" actId="700"/>
          <ac:spMkLst>
            <pc:docMk/>
            <pc:sldMk cId="2338695913" sldId="2076138359"/>
            <ac:spMk id="7" creationId="{BFD8991A-5121-71FD-05B9-C6BD21411DE5}"/>
          </ac:spMkLst>
        </pc:spChg>
        <pc:spChg chg="add del mod ord">
          <ac:chgData name="Eldert Grootenboer" userId="86a8f506-bb1c-4964-839a-78287daf85b1" providerId="ADAL" clId="{8F1A331F-23D6-41BA-8251-D641E7916FAF}" dt="2023-02-13T22:45:00.861" v="2133" actId="26606"/>
          <ac:spMkLst>
            <pc:docMk/>
            <pc:sldMk cId="2338695913" sldId="2076138359"/>
            <ac:spMk id="8" creationId="{067F3B64-388A-C592-2959-108D8050EFEB}"/>
          </ac:spMkLst>
        </pc:spChg>
        <pc:spChg chg="add del mod ord">
          <ac:chgData name="Eldert Grootenboer" userId="86a8f506-bb1c-4964-839a-78287daf85b1" providerId="ADAL" clId="{8F1A331F-23D6-41BA-8251-D641E7916FAF}" dt="2023-02-13T22:44:50.273" v="2130"/>
          <ac:spMkLst>
            <pc:docMk/>
            <pc:sldMk cId="2338695913" sldId="2076138359"/>
            <ac:spMk id="9" creationId="{E637822E-BCC0-14E3-BE65-B4F8398354F9}"/>
          </ac:spMkLst>
        </pc:spChg>
        <pc:spChg chg="add del">
          <ac:chgData name="Eldert Grootenboer" userId="86a8f506-bb1c-4964-839a-78287daf85b1" providerId="ADAL" clId="{8F1A331F-23D6-41BA-8251-D641E7916FAF}" dt="2023-02-13T22:45:00.854" v="2132" actId="26606"/>
          <ac:spMkLst>
            <pc:docMk/>
            <pc:sldMk cId="2338695913" sldId="2076138359"/>
            <ac:spMk id="2055" creationId="{42A4FC2C-047E-45A5-965D-8E1E3BF09BC6}"/>
          </ac:spMkLst>
        </pc:spChg>
        <pc:spChg chg="add">
          <ac:chgData name="Eldert Grootenboer" userId="86a8f506-bb1c-4964-839a-78287daf85b1" providerId="ADAL" clId="{8F1A331F-23D6-41BA-8251-D641E7916FAF}" dt="2023-02-13T22:45:00.861" v="2133" actId="26606"/>
          <ac:spMkLst>
            <pc:docMk/>
            <pc:sldMk cId="2338695913" sldId="2076138359"/>
            <ac:spMk id="2057" creationId="{CB44330D-EA18-4254-AA95-EB49948539B8}"/>
          </ac:spMkLst>
        </pc:spChg>
        <pc:spChg chg="add">
          <ac:chgData name="Eldert Grootenboer" userId="86a8f506-bb1c-4964-839a-78287daf85b1" providerId="ADAL" clId="{8F1A331F-23D6-41BA-8251-D641E7916FAF}" dt="2023-02-13T22:45:00.861" v="2133" actId="26606"/>
          <ac:spMkLst>
            <pc:docMk/>
            <pc:sldMk cId="2338695913" sldId="2076138359"/>
            <ac:spMk id="2058" creationId="{32BC26D8-82FB-445E-AA49-62A77D7C1EE0}"/>
          </ac:spMkLst>
        </pc:spChg>
        <pc:picChg chg="add mod">
          <ac:chgData name="Eldert Grootenboer" userId="86a8f506-bb1c-4964-839a-78287daf85b1" providerId="ADAL" clId="{8F1A331F-23D6-41BA-8251-D641E7916FAF}" dt="2023-02-13T22:45:00.861" v="2133" actId="26606"/>
          <ac:picMkLst>
            <pc:docMk/>
            <pc:sldMk cId="2338695913" sldId="2076138359"/>
            <ac:picMk id="2050" creationId="{A35D16A3-B42B-24E3-F1BC-C7C144A6D63B}"/>
          </ac:picMkLst>
        </pc:picChg>
      </pc:sldChg>
      <pc:sldChg chg="addSp delSp modSp new mod modTransition setBg modNotesTx">
        <pc:chgData name="Eldert Grootenboer" userId="86a8f506-bb1c-4964-839a-78287daf85b1" providerId="ADAL" clId="{8F1A331F-23D6-41BA-8251-D641E7916FAF}" dt="2023-02-14T18:54:11.517" v="2941"/>
        <pc:sldMkLst>
          <pc:docMk/>
          <pc:sldMk cId="2938012202" sldId="2076138359"/>
        </pc:sldMkLst>
        <pc:spChg chg="del">
          <ac:chgData name="Eldert Grootenboer" userId="86a8f506-bb1c-4964-839a-78287daf85b1" providerId="ADAL" clId="{8F1A331F-23D6-41BA-8251-D641E7916FAF}" dt="2023-02-14T18:29:21.939" v="2173" actId="26606"/>
          <ac:spMkLst>
            <pc:docMk/>
            <pc:sldMk cId="2938012202" sldId="2076138359"/>
            <ac:spMk id="2" creationId="{ED1F3256-B5A2-ECB1-1404-F0ACD9838A45}"/>
          </ac:spMkLst>
        </pc:spChg>
        <pc:spChg chg="del">
          <ac:chgData name="Eldert Grootenboer" userId="86a8f506-bb1c-4964-839a-78287daf85b1" providerId="ADAL" clId="{8F1A331F-23D6-41BA-8251-D641E7916FAF}" dt="2023-02-14T18:29:16.057" v="2172" actId="931"/>
          <ac:spMkLst>
            <pc:docMk/>
            <pc:sldMk cId="2938012202" sldId="2076138359"/>
            <ac:spMk id="3" creationId="{E4988BDF-405E-E1E0-A279-E55D7D0E30CF}"/>
          </ac:spMkLst>
        </pc:spChg>
        <pc:spChg chg="add">
          <ac:chgData name="Eldert Grootenboer" userId="86a8f506-bb1c-4964-839a-78287daf85b1" providerId="ADAL" clId="{8F1A331F-23D6-41BA-8251-D641E7916FAF}" dt="2023-02-14T18:29:21.939" v="2173" actId="26606"/>
          <ac:spMkLst>
            <pc:docMk/>
            <pc:sldMk cId="2938012202" sldId="2076138359"/>
            <ac:spMk id="10" creationId="{42A4FC2C-047E-45A5-965D-8E1E3BF09BC6}"/>
          </ac:spMkLst>
        </pc:spChg>
        <pc:picChg chg="add mod">
          <ac:chgData name="Eldert Grootenboer" userId="86a8f506-bb1c-4964-839a-78287daf85b1" providerId="ADAL" clId="{8F1A331F-23D6-41BA-8251-D641E7916FAF}" dt="2023-02-14T18:29:21.939" v="2173" actId="26606"/>
          <ac:picMkLst>
            <pc:docMk/>
            <pc:sldMk cId="2938012202" sldId="2076138359"/>
            <ac:picMk id="5" creationId="{6737A20F-BD39-30EE-1AF0-C8BAC5C699F2}"/>
          </ac:picMkLst>
        </pc:picChg>
      </pc:sldChg>
      <pc:sldChg chg="addSp delSp modSp new mod ord modTransition setBg modNotesTx">
        <pc:chgData name="Eldert Grootenboer" userId="86a8f506-bb1c-4964-839a-78287daf85b1" providerId="ADAL" clId="{8F1A331F-23D6-41BA-8251-D641E7916FAF}" dt="2023-02-14T18:54:11.517" v="2941"/>
        <pc:sldMkLst>
          <pc:docMk/>
          <pc:sldMk cId="2344002399" sldId="2076138360"/>
        </pc:sldMkLst>
        <pc:spChg chg="del">
          <ac:chgData name="Eldert Grootenboer" userId="86a8f506-bb1c-4964-839a-78287daf85b1" providerId="ADAL" clId="{8F1A331F-23D6-41BA-8251-D641E7916FAF}" dt="2023-02-14T18:30:19.076" v="2176" actId="26606"/>
          <ac:spMkLst>
            <pc:docMk/>
            <pc:sldMk cId="2344002399" sldId="2076138360"/>
            <ac:spMk id="2" creationId="{284B919D-E9EF-CA52-4472-9779E7B86AAA}"/>
          </ac:spMkLst>
        </pc:spChg>
        <pc:spChg chg="del">
          <ac:chgData name="Eldert Grootenboer" userId="86a8f506-bb1c-4964-839a-78287daf85b1" providerId="ADAL" clId="{8F1A331F-23D6-41BA-8251-D641E7916FAF}" dt="2023-02-14T18:30:13.928" v="2175" actId="931"/>
          <ac:spMkLst>
            <pc:docMk/>
            <pc:sldMk cId="2344002399" sldId="2076138360"/>
            <ac:spMk id="3" creationId="{7108120E-F865-52D2-93A6-3E948408CBF0}"/>
          </ac:spMkLst>
        </pc:spChg>
        <pc:spChg chg="add del">
          <ac:chgData name="Eldert Grootenboer" userId="86a8f506-bb1c-4964-839a-78287daf85b1" providerId="ADAL" clId="{8F1A331F-23D6-41BA-8251-D641E7916FAF}" dt="2023-02-14T18:32:42.924" v="2192" actId="26606"/>
          <ac:spMkLst>
            <pc:docMk/>
            <pc:sldMk cId="2344002399" sldId="2076138360"/>
            <ac:spMk id="10" creationId="{42A4FC2C-047E-45A5-965D-8E1E3BF09BC6}"/>
          </ac:spMkLst>
        </pc:spChg>
        <pc:spChg chg="add del mod">
          <ac:chgData name="Eldert Grootenboer" userId="86a8f506-bb1c-4964-839a-78287daf85b1" providerId="ADAL" clId="{8F1A331F-23D6-41BA-8251-D641E7916FAF}" dt="2023-02-14T18:32:42.924" v="2192" actId="26606"/>
          <ac:spMkLst>
            <pc:docMk/>
            <pc:sldMk cId="2344002399" sldId="2076138360"/>
            <ac:spMk id="16" creationId="{8584981E-1FF9-070D-C063-56178171B114}"/>
          </ac:spMkLst>
        </pc:spChg>
        <pc:spChg chg="add">
          <ac:chgData name="Eldert Grootenboer" userId="86a8f506-bb1c-4964-839a-78287daf85b1" providerId="ADAL" clId="{8F1A331F-23D6-41BA-8251-D641E7916FAF}" dt="2023-02-14T18:32:42.924" v="2192" actId="26606"/>
          <ac:spMkLst>
            <pc:docMk/>
            <pc:sldMk cId="2344002399" sldId="2076138360"/>
            <ac:spMk id="21" creationId="{42A4FC2C-047E-45A5-965D-8E1E3BF09BC6}"/>
          </ac:spMkLst>
        </pc:spChg>
        <pc:picChg chg="add del mod">
          <ac:chgData name="Eldert Grootenboer" userId="86a8f506-bb1c-4964-839a-78287daf85b1" providerId="ADAL" clId="{8F1A331F-23D6-41BA-8251-D641E7916FAF}" dt="2023-02-14T18:32:40.129" v="2191" actId="478"/>
          <ac:picMkLst>
            <pc:docMk/>
            <pc:sldMk cId="2344002399" sldId="2076138360"/>
            <ac:picMk id="5" creationId="{D7FAE4CD-14A5-837D-1F1E-50FD1DBA9924}"/>
          </ac:picMkLst>
        </pc:picChg>
        <pc:picChg chg="add mod">
          <ac:chgData name="Eldert Grootenboer" userId="86a8f506-bb1c-4964-839a-78287daf85b1" providerId="ADAL" clId="{8F1A331F-23D6-41BA-8251-D641E7916FAF}" dt="2023-02-14T18:32:42.924" v="2192" actId="26606"/>
          <ac:picMkLst>
            <pc:docMk/>
            <pc:sldMk cId="2344002399" sldId="2076138360"/>
            <ac:picMk id="7" creationId="{8EFA3A41-B076-068F-36D2-5F59F1FD0427}"/>
          </ac:picMkLst>
        </pc:picChg>
        <pc:picChg chg="add del mod">
          <ac:chgData name="Eldert Grootenboer" userId="86a8f506-bb1c-4964-839a-78287daf85b1" providerId="ADAL" clId="{8F1A331F-23D6-41BA-8251-D641E7916FAF}" dt="2023-02-14T18:31:49.829" v="2184" actId="478"/>
          <ac:picMkLst>
            <pc:docMk/>
            <pc:sldMk cId="2344002399" sldId="2076138360"/>
            <ac:picMk id="9" creationId="{C0BED756-C73A-CFC6-EC7E-3A1F181FD8D8}"/>
          </ac:picMkLst>
        </pc:picChg>
        <pc:picChg chg="add del mod">
          <ac:chgData name="Eldert Grootenboer" userId="86a8f506-bb1c-4964-839a-78287daf85b1" providerId="ADAL" clId="{8F1A331F-23D6-41BA-8251-D641E7916FAF}" dt="2023-02-14T18:32:12.628" v="2187" actId="21"/>
          <ac:picMkLst>
            <pc:docMk/>
            <pc:sldMk cId="2344002399" sldId="2076138360"/>
            <ac:picMk id="12" creationId="{B095DC17-F51D-CF03-D4DF-36F92282A43C}"/>
          </ac:picMkLst>
        </pc:picChg>
        <pc:picChg chg="add del mod">
          <ac:chgData name="Eldert Grootenboer" userId="86a8f506-bb1c-4964-839a-78287daf85b1" providerId="ADAL" clId="{8F1A331F-23D6-41BA-8251-D641E7916FAF}" dt="2023-02-14T18:31:34.940" v="2179" actId="21"/>
          <ac:picMkLst>
            <pc:docMk/>
            <pc:sldMk cId="2344002399" sldId="2076138360"/>
            <ac:picMk id="14" creationId="{D051A2D2-87BD-1401-6199-01FAFC9AA64E}"/>
          </ac:picMkLst>
        </pc:picChg>
      </pc:sldChg>
      <pc:sldChg chg="addSp delSp modSp new mod ord modTransition setBg modNotesTx">
        <pc:chgData name="Eldert Grootenboer" userId="86a8f506-bb1c-4964-839a-78287daf85b1" providerId="ADAL" clId="{8F1A331F-23D6-41BA-8251-D641E7916FAF}" dt="2023-02-14T18:58:21.160" v="3008" actId="20577"/>
        <pc:sldMkLst>
          <pc:docMk/>
          <pc:sldMk cId="3030000202" sldId="2076138361"/>
        </pc:sldMkLst>
        <pc:spChg chg="del">
          <ac:chgData name="Eldert Grootenboer" userId="86a8f506-bb1c-4964-839a-78287daf85b1" providerId="ADAL" clId="{8F1A331F-23D6-41BA-8251-D641E7916FAF}" dt="2023-02-14T18:32:56.282" v="2195" actId="26606"/>
          <ac:spMkLst>
            <pc:docMk/>
            <pc:sldMk cId="3030000202" sldId="2076138361"/>
            <ac:spMk id="2" creationId="{7F7E66AE-AF12-6F0B-EA0D-BB11A9346E2F}"/>
          </ac:spMkLst>
        </pc:spChg>
        <pc:spChg chg="del">
          <ac:chgData name="Eldert Grootenboer" userId="86a8f506-bb1c-4964-839a-78287daf85b1" providerId="ADAL" clId="{8F1A331F-23D6-41BA-8251-D641E7916FAF}" dt="2023-02-14T18:32:56.282" v="2195" actId="26606"/>
          <ac:spMkLst>
            <pc:docMk/>
            <pc:sldMk cId="3030000202" sldId="2076138361"/>
            <ac:spMk id="3" creationId="{178C15BA-DF5D-4F1D-8384-D0E461B960AF}"/>
          </ac:spMkLst>
        </pc:spChg>
        <pc:spChg chg="add">
          <ac:chgData name="Eldert Grootenboer" userId="86a8f506-bb1c-4964-839a-78287daf85b1" providerId="ADAL" clId="{8F1A331F-23D6-41BA-8251-D641E7916FAF}" dt="2023-02-14T18:32:56.282" v="2195" actId="26606"/>
          <ac:spMkLst>
            <pc:docMk/>
            <pc:sldMk cId="3030000202" sldId="2076138361"/>
            <ac:spMk id="9" creationId="{42A4FC2C-047E-45A5-965D-8E1E3BF09BC6}"/>
          </ac:spMkLst>
        </pc:spChg>
        <pc:picChg chg="add mod">
          <ac:chgData name="Eldert Grootenboer" userId="86a8f506-bb1c-4964-839a-78287daf85b1" providerId="ADAL" clId="{8F1A331F-23D6-41BA-8251-D641E7916FAF}" dt="2023-02-14T18:32:56.282" v="2195" actId="26606"/>
          <ac:picMkLst>
            <pc:docMk/>
            <pc:sldMk cId="3030000202" sldId="2076138361"/>
            <ac:picMk id="4" creationId="{7106A095-D145-87B7-E958-354874EC1DA5}"/>
          </ac:picMkLst>
        </pc:picChg>
      </pc:sldChg>
      <pc:sldChg chg="addSp delSp modSp new mod modTransition setBg modNotesTx">
        <pc:chgData name="Eldert Grootenboer" userId="86a8f506-bb1c-4964-839a-78287daf85b1" providerId="ADAL" clId="{8F1A331F-23D6-41BA-8251-D641E7916FAF}" dt="2023-02-14T18:54:11.517" v="2941"/>
        <pc:sldMkLst>
          <pc:docMk/>
          <pc:sldMk cId="398416815" sldId="2076138362"/>
        </pc:sldMkLst>
        <pc:spChg chg="del">
          <ac:chgData name="Eldert Grootenboer" userId="86a8f506-bb1c-4964-839a-78287daf85b1" providerId="ADAL" clId="{8F1A331F-23D6-41BA-8251-D641E7916FAF}" dt="2023-02-14T18:32:26.921" v="2190" actId="26606"/>
          <ac:spMkLst>
            <pc:docMk/>
            <pc:sldMk cId="398416815" sldId="2076138362"/>
            <ac:spMk id="2" creationId="{2393A192-12DA-226C-7E81-4FBA0E25DCC3}"/>
          </ac:spMkLst>
        </pc:spChg>
        <pc:spChg chg="del">
          <ac:chgData name="Eldert Grootenboer" userId="86a8f506-bb1c-4964-839a-78287daf85b1" providerId="ADAL" clId="{8F1A331F-23D6-41BA-8251-D641E7916FAF}" dt="2023-02-14T18:32:26.921" v="2190" actId="26606"/>
          <ac:spMkLst>
            <pc:docMk/>
            <pc:sldMk cId="398416815" sldId="2076138362"/>
            <ac:spMk id="3" creationId="{EED6458B-B8C4-C047-1DA2-A2CA5079368F}"/>
          </ac:spMkLst>
        </pc:spChg>
        <pc:spChg chg="add">
          <ac:chgData name="Eldert Grootenboer" userId="86a8f506-bb1c-4964-839a-78287daf85b1" providerId="ADAL" clId="{8F1A331F-23D6-41BA-8251-D641E7916FAF}" dt="2023-02-14T18:32:26.921" v="2190" actId="26606"/>
          <ac:spMkLst>
            <pc:docMk/>
            <pc:sldMk cId="398416815" sldId="2076138362"/>
            <ac:spMk id="9" creationId="{42A4FC2C-047E-45A5-965D-8E1E3BF09BC6}"/>
          </ac:spMkLst>
        </pc:spChg>
        <pc:picChg chg="add mod">
          <ac:chgData name="Eldert Grootenboer" userId="86a8f506-bb1c-4964-839a-78287daf85b1" providerId="ADAL" clId="{8F1A331F-23D6-41BA-8251-D641E7916FAF}" dt="2023-02-14T18:32:26.921" v="2190" actId="26606"/>
          <ac:picMkLst>
            <pc:docMk/>
            <pc:sldMk cId="398416815" sldId="2076138362"/>
            <ac:picMk id="4" creationId="{3F6D94B6-F2DB-EAA0-A13A-80335AC3AF0F}"/>
          </ac:picMkLst>
        </pc:picChg>
      </pc:sldChg>
      <pc:sldChg chg="addSp delSp modSp new mod ord setBg">
        <pc:chgData name="Eldert Grootenboer" userId="86a8f506-bb1c-4964-839a-78287daf85b1" providerId="ADAL" clId="{8F1A331F-23D6-41BA-8251-D641E7916FAF}" dt="2023-02-15T15:56:59.862" v="3023"/>
        <pc:sldMkLst>
          <pc:docMk/>
          <pc:sldMk cId="552055540" sldId="2076138363"/>
        </pc:sldMkLst>
        <pc:spChg chg="del">
          <ac:chgData name="Eldert Grootenboer" userId="86a8f506-bb1c-4964-839a-78287daf85b1" providerId="ADAL" clId="{8F1A331F-23D6-41BA-8251-D641E7916FAF}" dt="2023-02-14T18:56:36.234" v="2948" actId="26606"/>
          <ac:spMkLst>
            <pc:docMk/>
            <pc:sldMk cId="552055540" sldId="2076138363"/>
            <ac:spMk id="2" creationId="{A5096765-D122-6DAB-8895-98EC0D5AD0A9}"/>
          </ac:spMkLst>
        </pc:spChg>
        <pc:spChg chg="del">
          <ac:chgData name="Eldert Grootenboer" userId="86a8f506-bb1c-4964-839a-78287daf85b1" providerId="ADAL" clId="{8F1A331F-23D6-41BA-8251-D641E7916FAF}" dt="2023-02-14T18:56:15.286" v="2943" actId="931"/>
          <ac:spMkLst>
            <pc:docMk/>
            <pc:sldMk cId="552055540" sldId="2076138363"/>
            <ac:spMk id="3" creationId="{874B9554-8908-A4F0-319C-B939020BAE3C}"/>
          </ac:spMkLst>
        </pc:spChg>
        <pc:spChg chg="add">
          <ac:chgData name="Eldert Grootenboer" userId="86a8f506-bb1c-4964-839a-78287daf85b1" providerId="ADAL" clId="{8F1A331F-23D6-41BA-8251-D641E7916FAF}" dt="2023-02-14T18:56:36.234" v="2948" actId="26606"/>
          <ac:spMkLst>
            <pc:docMk/>
            <pc:sldMk cId="552055540" sldId="2076138363"/>
            <ac:spMk id="10" creationId="{42A4FC2C-047E-45A5-965D-8E1E3BF09BC6}"/>
          </ac:spMkLst>
        </pc:spChg>
        <pc:picChg chg="add mod">
          <ac:chgData name="Eldert Grootenboer" userId="86a8f506-bb1c-4964-839a-78287daf85b1" providerId="ADAL" clId="{8F1A331F-23D6-41BA-8251-D641E7916FAF}" dt="2023-02-14T18:56:36.234" v="2948" actId="26606"/>
          <ac:picMkLst>
            <pc:docMk/>
            <pc:sldMk cId="552055540" sldId="2076138363"/>
            <ac:picMk id="5" creationId="{07EFBEA8-B29F-7950-2C37-52316997B46D}"/>
          </ac:picMkLst>
        </pc:picChg>
        <pc:picChg chg="add del mod">
          <ac:chgData name="Eldert Grootenboer" userId="86a8f506-bb1c-4964-839a-78287daf85b1" providerId="ADAL" clId="{8F1A331F-23D6-41BA-8251-D641E7916FAF}" dt="2023-02-14T18:56:33.347" v="2947" actId="478"/>
          <ac:picMkLst>
            <pc:docMk/>
            <pc:sldMk cId="552055540" sldId="2076138363"/>
            <ac:picMk id="7" creationId="{FF86D24D-6DE3-2CD0-3B5B-81BC7F53EB0E}"/>
          </ac:picMkLst>
        </pc:picChg>
      </pc:sldChg>
      <pc:sldChg chg="new del">
        <pc:chgData name="Eldert Grootenboer" userId="86a8f506-bb1c-4964-839a-78287daf85b1" providerId="ADAL" clId="{8F1A331F-23D6-41BA-8251-D641E7916FAF}" dt="2023-02-14T18:37:51.405" v="2549" actId="47"/>
        <pc:sldMkLst>
          <pc:docMk/>
          <pc:sldMk cId="4104578145" sldId="2076138363"/>
        </pc:sldMkLst>
      </pc:sldChg>
      <pc:sldChg chg="addSp delSp modSp new mod ord setBg">
        <pc:chgData name="Eldert Grootenboer" userId="86a8f506-bb1c-4964-839a-78287daf85b1" providerId="ADAL" clId="{8F1A331F-23D6-41BA-8251-D641E7916FAF}" dt="2023-02-14T19:01:26.996" v="3014"/>
        <pc:sldMkLst>
          <pc:docMk/>
          <pc:sldMk cId="779570841" sldId="2076138364"/>
        </pc:sldMkLst>
        <pc:spChg chg="del">
          <ac:chgData name="Eldert Grootenboer" userId="86a8f506-bb1c-4964-839a-78287daf85b1" providerId="ADAL" clId="{8F1A331F-23D6-41BA-8251-D641E7916FAF}" dt="2023-02-14T19:00:24.943" v="3010" actId="26606"/>
          <ac:spMkLst>
            <pc:docMk/>
            <pc:sldMk cId="779570841" sldId="2076138364"/>
            <ac:spMk id="2" creationId="{E326102A-6D8E-B598-D333-B2529F22D66C}"/>
          </ac:spMkLst>
        </pc:spChg>
        <pc:spChg chg="del">
          <ac:chgData name="Eldert Grootenboer" userId="86a8f506-bb1c-4964-839a-78287daf85b1" providerId="ADAL" clId="{8F1A331F-23D6-41BA-8251-D641E7916FAF}" dt="2023-02-14T19:00:21.429" v="3009" actId="931"/>
          <ac:spMkLst>
            <pc:docMk/>
            <pc:sldMk cId="779570841" sldId="2076138364"/>
            <ac:spMk id="3" creationId="{0E9F1734-6756-0D23-34DC-2E3771C050B5}"/>
          </ac:spMkLst>
        </pc:spChg>
        <pc:spChg chg="add">
          <ac:chgData name="Eldert Grootenboer" userId="86a8f506-bb1c-4964-839a-78287daf85b1" providerId="ADAL" clId="{8F1A331F-23D6-41BA-8251-D641E7916FAF}" dt="2023-02-14T19:00:24.943" v="3010" actId="26606"/>
          <ac:spMkLst>
            <pc:docMk/>
            <pc:sldMk cId="779570841" sldId="2076138364"/>
            <ac:spMk id="10" creationId="{42A4FC2C-047E-45A5-965D-8E1E3BF09BC6}"/>
          </ac:spMkLst>
        </pc:spChg>
        <pc:picChg chg="add mod">
          <ac:chgData name="Eldert Grootenboer" userId="86a8f506-bb1c-4964-839a-78287daf85b1" providerId="ADAL" clId="{8F1A331F-23D6-41BA-8251-D641E7916FAF}" dt="2023-02-14T19:00:24.943" v="3010" actId="26606"/>
          <ac:picMkLst>
            <pc:docMk/>
            <pc:sldMk cId="779570841" sldId="2076138364"/>
            <ac:picMk id="5" creationId="{6BD74349-2908-C1F1-E5F1-D6DB562D8EEB}"/>
          </ac:picMkLst>
        </pc:picChg>
      </pc:sldChg>
      <pc:sldChg chg="addSp delSp modSp new mod ord setBg">
        <pc:chgData name="Eldert Grootenboer" userId="86a8f506-bb1c-4964-839a-78287daf85b1" providerId="ADAL" clId="{8F1A331F-23D6-41BA-8251-D641E7916FAF}" dt="2023-02-15T15:59:28.843" v="3030"/>
        <pc:sldMkLst>
          <pc:docMk/>
          <pc:sldMk cId="181374525" sldId="2076138365"/>
        </pc:sldMkLst>
        <pc:spChg chg="del">
          <ac:chgData name="Eldert Grootenboer" userId="86a8f506-bb1c-4964-839a-78287daf85b1" providerId="ADAL" clId="{8F1A331F-23D6-41BA-8251-D641E7916FAF}" dt="2023-02-15T15:59:16.831" v="3028" actId="26606"/>
          <ac:spMkLst>
            <pc:docMk/>
            <pc:sldMk cId="181374525" sldId="2076138365"/>
            <ac:spMk id="2" creationId="{FC205C84-7C80-0D59-8270-78F136E501E8}"/>
          </ac:spMkLst>
        </pc:spChg>
        <pc:spChg chg="del">
          <ac:chgData name="Eldert Grootenboer" userId="86a8f506-bb1c-4964-839a-78287daf85b1" providerId="ADAL" clId="{8F1A331F-23D6-41BA-8251-D641E7916FAF}" dt="2023-02-15T15:58:54.835" v="3025" actId="931"/>
          <ac:spMkLst>
            <pc:docMk/>
            <pc:sldMk cId="181374525" sldId="2076138365"/>
            <ac:spMk id="3" creationId="{9406F7F5-E1FE-3B1B-B899-9AF5B1A8E76F}"/>
          </ac:spMkLst>
        </pc:spChg>
        <pc:spChg chg="add">
          <ac:chgData name="Eldert Grootenboer" userId="86a8f506-bb1c-4964-839a-78287daf85b1" providerId="ADAL" clId="{8F1A331F-23D6-41BA-8251-D641E7916FAF}" dt="2023-02-15T15:59:16.831" v="3028" actId="26606"/>
          <ac:spMkLst>
            <pc:docMk/>
            <pc:sldMk cId="181374525" sldId="2076138365"/>
            <ac:spMk id="10" creationId="{42A4FC2C-047E-45A5-965D-8E1E3BF09BC6}"/>
          </ac:spMkLst>
        </pc:spChg>
        <pc:picChg chg="add mod">
          <ac:chgData name="Eldert Grootenboer" userId="86a8f506-bb1c-4964-839a-78287daf85b1" providerId="ADAL" clId="{8F1A331F-23D6-41BA-8251-D641E7916FAF}" dt="2023-02-15T15:59:16.831" v="3028" actId="26606"/>
          <ac:picMkLst>
            <pc:docMk/>
            <pc:sldMk cId="181374525" sldId="2076138365"/>
            <ac:picMk id="5" creationId="{B2168CD4-FFB7-267A-6181-26D4AF4C6582}"/>
          </ac:picMkLst>
        </pc:picChg>
        <pc:picChg chg="add del mod">
          <ac:chgData name="Eldert Grootenboer" userId="86a8f506-bb1c-4964-839a-78287daf85b1" providerId="ADAL" clId="{8F1A331F-23D6-41BA-8251-D641E7916FAF}" dt="2023-02-15T15:59:12.917" v="3027" actId="478"/>
          <ac:picMkLst>
            <pc:docMk/>
            <pc:sldMk cId="181374525" sldId="2076138365"/>
            <ac:picMk id="7" creationId="{1B601CA1-EF40-F0E3-141E-E882E85D334F}"/>
          </ac:picMkLst>
        </pc:picChg>
      </pc:sldChg>
      <pc:sldChg chg="addSp delSp modSp new mod setBg">
        <pc:chgData name="Eldert Grootenboer" userId="86a8f506-bb1c-4964-839a-78287daf85b1" providerId="ADAL" clId="{8F1A331F-23D6-41BA-8251-D641E7916FAF}" dt="2023-02-15T16:00:45.571" v="3033" actId="26606"/>
        <pc:sldMkLst>
          <pc:docMk/>
          <pc:sldMk cId="515272000" sldId="2076138366"/>
        </pc:sldMkLst>
        <pc:spChg chg="del">
          <ac:chgData name="Eldert Grootenboer" userId="86a8f506-bb1c-4964-839a-78287daf85b1" providerId="ADAL" clId="{8F1A331F-23D6-41BA-8251-D641E7916FAF}" dt="2023-02-15T16:00:45.571" v="3033" actId="26606"/>
          <ac:spMkLst>
            <pc:docMk/>
            <pc:sldMk cId="515272000" sldId="2076138366"/>
            <ac:spMk id="2" creationId="{66D86192-87FC-B6EE-EE76-2D089ADFE58B}"/>
          </ac:spMkLst>
        </pc:spChg>
        <pc:spChg chg="del">
          <ac:chgData name="Eldert Grootenboer" userId="86a8f506-bb1c-4964-839a-78287daf85b1" providerId="ADAL" clId="{8F1A331F-23D6-41BA-8251-D641E7916FAF}" dt="2023-02-15T16:00:42.533" v="3032" actId="931"/>
          <ac:spMkLst>
            <pc:docMk/>
            <pc:sldMk cId="515272000" sldId="2076138366"/>
            <ac:spMk id="3" creationId="{68367B50-33CF-F6E7-A5B1-24A5AE78F38C}"/>
          </ac:spMkLst>
        </pc:spChg>
        <pc:spChg chg="add">
          <ac:chgData name="Eldert Grootenboer" userId="86a8f506-bb1c-4964-839a-78287daf85b1" providerId="ADAL" clId="{8F1A331F-23D6-41BA-8251-D641E7916FAF}" dt="2023-02-15T16:00:45.571" v="3033" actId="26606"/>
          <ac:spMkLst>
            <pc:docMk/>
            <pc:sldMk cId="515272000" sldId="2076138366"/>
            <ac:spMk id="10" creationId="{42A4FC2C-047E-45A5-965D-8E1E3BF09BC6}"/>
          </ac:spMkLst>
        </pc:spChg>
        <pc:picChg chg="add mod">
          <ac:chgData name="Eldert Grootenboer" userId="86a8f506-bb1c-4964-839a-78287daf85b1" providerId="ADAL" clId="{8F1A331F-23D6-41BA-8251-D641E7916FAF}" dt="2023-02-15T16:00:45.571" v="3033" actId="26606"/>
          <ac:picMkLst>
            <pc:docMk/>
            <pc:sldMk cId="515272000" sldId="2076138366"/>
            <ac:picMk id="5" creationId="{763639A9-3391-47A3-2D24-114A15A90428}"/>
          </ac:picMkLst>
        </pc:picChg>
      </pc:sldChg>
      <pc:sldChg chg="addSp delSp modSp new mod modClrScheme modShow chgLayout">
        <pc:chgData name="Eldert Grootenboer" userId="86a8f506-bb1c-4964-839a-78287daf85b1" providerId="ADAL" clId="{8F1A331F-23D6-41BA-8251-D641E7916FAF}" dt="2023-02-15T17:56:59.354" v="3108" actId="729"/>
        <pc:sldMkLst>
          <pc:docMk/>
          <pc:sldMk cId="448770904" sldId="2076138367"/>
        </pc:sldMkLst>
        <pc:spChg chg="del mod ord">
          <ac:chgData name="Eldert Grootenboer" userId="86a8f506-bb1c-4964-839a-78287daf85b1" providerId="ADAL" clId="{8F1A331F-23D6-41BA-8251-D641E7916FAF}" dt="2023-02-15T17:56:44.234" v="3068" actId="700"/>
          <ac:spMkLst>
            <pc:docMk/>
            <pc:sldMk cId="448770904" sldId="2076138367"/>
            <ac:spMk id="2" creationId="{AFE64B35-8B04-138A-D43F-2A513118CA3E}"/>
          </ac:spMkLst>
        </pc:spChg>
        <pc:spChg chg="del mod ord">
          <ac:chgData name="Eldert Grootenboer" userId="86a8f506-bb1c-4964-839a-78287daf85b1" providerId="ADAL" clId="{8F1A331F-23D6-41BA-8251-D641E7916FAF}" dt="2023-02-15T17:56:44.234" v="3068" actId="700"/>
          <ac:spMkLst>
            <pc:docMk/>
            <pc:sldMk cId="448770904" sldId="2076138367"/>
            <ac:spMk id="3" creationId="{A7537EAB-32ED-61CB-481E-C924CB5B99DD}"/>
          </ac:spMkLst>
        </pc:spChg>
        <pc:spChg chg="add mod ord">
          <ac:chgData name="Eldert Grootenboer" userId="86a8f506-bb1c-4964-839a-78287daf85b1" providerId="ADAL" clId="{8F1A331F-23D6-41BA-8251-D641E7916FAF}" dt="2023-02-15T17:56:53.029" v="3107" actId="20577"/>
          <ac:spMkLst>
            <pc:docMk/>
            <pc:sldMk cId="448770904" sldId="2076138367"/>
            <ac:spMk id="4" creationId="{F2BE3A77-5048-B4F8-BDBF-ED444B58D9D7}"/>
          </ac:spMkLst>
        </pc:spChg>
        <pc:spChg chg="add mod ord">
          <ac:chgData name="Eldert Grootenboer" userId="86a8f506-bb1c-4964-839a-78287daf85b1" providerId="ADAL" clId="{8F1A331F-23D6-41BA-8251-D641E7916FAF}" dt="2023-02-15T17:56:44.234" v="3068" actId="700"/>
          <ac:spMkLst>
            <pc:docMk/>
            <pc:sldMk cId="448770904" sldId="2076138367"/>
            <ac:spMk id="5" creationId="{C7B1BD40-D30B-407D-AE01-4E86E95C27DC}"/>
          </ac:spMkLst>
        </pc:spChg>
      </pc:sldChg>
      <pc:sldChg chg="addSp delSp modSp add mod">
        <pc:chgData name="Eldert Grootenboer" userId="86a8f506-bb1c-4964-839a-78287daf85b1" providerId="ADAL" clId="{8F1A331F-23D6-41BA-8251-D641E7916FAF}" dt="2023-02-16T18:13:54.659" v="3190" actId="26606"/>
        <pc:sldMkLst>
          <pc:docMk/>
          <pc:sldMk cId="2622608535" sldId="2076138368"/>
        </pc:sldMkLst>
        <pc:spChg chg="mod">
          <ac:chgData name="Eldert Grootenboer" userId="86a8f506-bb1c-4964-839a-78287daf85b1" providerId="ADAL" clId="{8F1A331F-23D6-41BA-8251-D641E7916FAF}" dt="2023-02-16T18:11:37.952" v="3117" actId="20577"/>
          <ac:spMkLst>
            <pc:docMk/>
            <pc:sldMk cId="2622608535" sldId="2076138368"/>
            <ac:spMk id="2" creationId="{CF60D3DC-6BD1-93B7-22BE-45FFE8761A4E}"/>
          </ac:spMkLst>
        </pc:spChg>
        <pc:spChg chg="mod">
          <ac:chgData name="Eldert Grootenboer" userId="86a8f506-bb1c-4964-839a-78287daf85b1" providerId="ADAL" clId="{8F1A331F-23D6-41BA-8251-D641E7916FAF}" dt="2023-02-16T18:12:12.205" v="3187" actId="20577"/>
          <ac:spMkLst>
            <pc:docMk/>
            <pc:sldMk cId="2622608535" sldId="2076138368"/>
            <ac:spMk id="6" creationId="{C83705B6-034C-B2A5-B4A4-AB0977909BE5}"/>
          </ac:spMkLst>
        </pc:spChg>
        <pc:spChg chg="del">
          <ac:chgData name="Eldert Grootenboer" userId="86a8f506-bb1c-4964-839a-78287daf85b1" providerId="ADAL" clId="{8F1A331F-23D6-41BA-8251-D641E7916FAF}" dt="2023-02-16T18:13:54.659" v="3190" actId="26606"/>
          <ac:spMkLst>
            <pc:docMk/>
            <pc:sldMk cId="2622608535" sldId="2076138368"/>
            <ac:spMk id="9" creationId="{F13C74B1-5B17-4795-BED0-7140497B445A}"/>
          </ac:spMkLst>
        </pc:spChg>
        <pc:spChg chg="del">
          <ac:chgData name="Eldert Grootenboer" userId="86a8f506-bb1c-4964-839a-78287daf85b1" providerId="ADAL" clId="{8F1A331F-23D6-41BA-8251-D641E7916FAF}" dt="2023-02-16T18:13:54.659" v="3190" actId="26606"/>
          <ac:spMkLst>
            <pc:docMk/>
            <pc:sldMk cId="2622608535" sldId="2076138368"/>
            <ac:spMk id="10" creationId="{D4974D33-8DC5-464E-8C6D-BE58F0669C17}"/>
          </ac:spMkLst>
        </pc:spChg>
        <pc:spChg chg="add">
          <ac:chgData name="Eldert Grootenboer" userId="86a8f506-bb1c-4964-839a-78287daf85b1" providerId="ADAL" clId="{8F1A331F-23D6-41BA-8251-D641E7916FAF}" dt="2023-02-16T18:13:54.659" v="3190" actId="26606"/>
          <ac:spMkLst>
            <pc:docMk/>
            <pc:sldMk cId="2622608535" sldId="2076138368"/>
            <ac:spMk id="1031" creationId="{F13C74B1-5B17-4795-BED0-7140497B445A}"/>
          </ac:spMkLst>
        </pc:spChg>
        <pc:spChg chg="add">
          <ac:chgData name="Eldert Grootenboer" userId="86a8f506-bb1c-4964-839a-78287daf85b1" providerId="ADAL" clId="{8F1A331F-23D6-41BA-8251-D641E7916FAF}" dt="2023-02-16T18:13:54.659" v="3190" actId="26606"/>
          <ac:spMkLst>
            <pc:docMk/>
            <pc:sldMk cId="2622608535" sldId="2076138368"/>
            <ac:spMk id="1033" creationId="{D4974D33-8DC5-464E-8C6D-BE58F0669C17}"/>
          </ac:spMkLst>
        </pc:spChg>
        <pc:picChg chg="del">
          <ac:chgData name="Eldert Grootenboer" userId="86a8f506-bb1c-4964-839a-78287daf85b1" providerId="ADAL" clId="{8F1A331F-23D6-41BA-8251-D641E7916FAF}" dt="2023-02-16T18:12:25.072" v="3188" actId="478"/>
          <ac:picMkLst>
            <pc:docMk/>
            <pc:sldMk cId="2622608535" sldId="2076138368"/>
            <ac:picMk id="11" creationId="{4A9E2AC8-8A41-2DA8-F65C-3605D2C38610}"/>
          </ac:picMkLst>
        </pc:picChg>
        <pc:picChg chg="add mod">
          <ac:chgData name="Eldert Grootenboer" userId="86a8f506-bb1c-4964-839a-78287daf85b1" providerId="ADAL" clId="{8F1A331F-23D6-41BA-8251-D641E7916FAF}" dt="2023-02-16T18:13:54.659" v="3190" actId="26606"/>
          <ac:picMkLst>
            <pc:docMk/>
            <pc:sldMk cId="2622608535" sldId="2076138368"/>
            <ac:picMk id="1026" creationId="{E3C6E2D0-6AED-46F1-5670-9B00069053A7}"/>
          </ac:picMkLst>
        </pc:picChg>
      </pc:sldChg>
      <pc:sldChg chg="new del">
        <pc:chgData name="Eldert Grootenboer" userId="86a8f506-bb1c-4964-839a-78287daf85b1" providerId="ADAL" clId="{8F1A331F-23D6-41BA-8251-D641E7916FAF}" dt="2023-02-16T18:11:00.371" v="3110" actId="680"/>
        <pc:sldMkLst>
          <pc:docMk/>
          <pc:sldMk cId="2634729913" sldId="2076138368"/>
        </pc:sldMkLst>
      </pc:sldChg>
      <pc:sldMasterChg chg="delSldLayout">
        <pc:chgData name="Eldert Grootenboer" userId="86a8f506-bb1c-4964-839a-78287daf85b1" providerId="ADAL" clId="{8F1A331F-23D6-41BA-8251-D641E7916FAF}" dt="2023-02-08T10:37:08.574" v="1804" actId="47"/>
        <pc:sldMasterMkLst>
          <pc:docMk/>
          <pc:sldMasterMk cId="2431082522" sldId="2147483648"/>
        </pc:sldMasterMkLst>
        <pc:sldLayoutChg chg="del">
          <pc:chgData name="Eldert Grootenboer" userId="86a8f506-bb1c-4964-839a-78287daf85b1" providerId="ADAL" clId="{8F1A331F-23D6-41BA-8251-D641E7916FAF}" dt="2023-02-08T10:37:08.574" v="1804" actId="47"/>
          <pc:sldLayoutMkLst>
            <pc:docMk/>
            <pc:sldMasterMk cId="2431082522" sldId="2147483648"/>
            <pc:sldLayoutMk cId="2308478716" sldId="2147483685"/>
          </pc:sldLayoutMkLst>
        </pc:sldLayoutChg>
      </pc:sldMasterChg>
    </pc:docChg>
  </pc:docChgLst>
  <pc:docChgLst>
    <pc:chgData name="eldert@eldert.net" userId="fbe95aa6-f670-4838-bac7-c94df5e74cff" providerId="ADAL" clId="{452E9FEC-766B-4F08-AC03-04273299B8EE}"/>
    <pc:docChg chg="undo custSel addSld delSld modSld delMainMaster modMainMaster modSection">
      <pc:chgData name="eldert@eldert.net" userId="fbe95aa6-f670-4838-bac7-c94df5e74cff" providerId="ADAL" clId="{452E9FEC-766B-4F08-AC03-04273299B8EE}" dt="2023-05-23T15:02:19.727" v="254"/>
      <pc:docMkLst>
        <pc:docMk/>
      </pc:docMkLst>
      <pc:sldChg chg="addSp delSp modSp mod setBg setClrOvrMap delDesignElem">
        <pc:chgData name="eldert@eldert.net" userId="fbe95aa6-f670-4838-bac7-c94df5e74cff" providerId="ADAL" clId="{452E9FEC-766B-4F08-AC03-04273299B8EE}" dt="2023-05-22T18:10:26.627" v="56" actId="20577"/>
        <pc:sldMkLst>
          <pc:docMk/>
          <pc:sldMk cId="2306222260" sldId="256"/>
        </pc:sldMkLst>
        <pc:spChg chg="mod">
          <ac:chgData name="eldert@eldert.net" userId="fbe95aa6-f670-4838-bac7-c94df5e74cff" providerId="ADAL" clId="{452E9FEC-766B-4F08-AC03-04273299B8EE}" dt="2023-05-22T18:10:19.818" v="38" actId="26606"/>
          <ac:spMkLst>
            <pc:docMk/>
            <pc:sldMk cId="2306222260" sldId="256"/>
            <ac:spMk id="2" creationId="{4AE43775-E7DB-48B3-75CF-0E5BB15AD15B}"/>
          </ac:spMkLst>
        </pc:spChg>
        <pc:spChg chg="mod">
          <ac:chgData name="eldert@eldert.net" userId="fbe95aa6-f670-4838-bac7-c94df5e74cff" providerId="ADAL" clId="{452E9FEC-766B-4F08-AC03-04273299B8EE}" dt="2023-05-22T18:10:26.627" v="56" actId="20577"/>
          <ac:spMkLst>
            <pc:docMk/>
            <pc:sldMk cId="2306222260" sldId="256"/>
            <ac:spMk id="7" creationId="{FABE4F77-4A3B-EB05-F5E7-99FBFB948365}"/>
          </ac:spMkLst>
        </pc:spChg>
        <pc:spChg chg="add del">
          <ac:chgData name="eldert@eldert.net" userId="fbe95aa6-f670-4838-bac7-c94df5e74cff" providerId="ADAL" clId="{452E9FEC-766B-4F08-AC03-04273299B8EE}" dt="2023-05-22T18:10:08.910" v="37"/>
          <ac:spMkLst>
            <pc:docMk/>
            <pc:sldMk cId="2306222260" sldId="256"/>
            <ac:spMk id="13" creationId="{E49CC64F-7275-4E33-961B-0C5CDC439875}"/>
          </ac:spMkLst>
        </pc:spChg>
        <pc:spChg chg="add">
          <ac:chgData name="eldert@eldert.net" userId="fbe95aa6-f670-4838-bac7-c94df5e74cff" providerId="ADAL" clId="{452E9FEC-766B-4F08-AC03-04273299B8EE}" dt="2023-05-22T18:10:19.818" v="38" actId="26606"/>
          <ac:spMkLst>
            <pc:docMk/>
            <pc:sldMk cId="2306222260" sldId="256"/>
            <ac:spMk id="14" creationId="{C1DD1A8A-57D5-4A81-AD04-532B043C5611}"/>
          </ac:spMkLst>
        </pc:spChg>
        <pc:spChg chg="add">
          <ac:chgData name="eldert@eldert.net" userId="fbe95aa6-f670-4838-bac7-c94df5e74cff" providerId="ADAL" clId="{452E9FEC-766B-4F08-AC03-04273299B8EE}" dt="2023-05-22T18:10:19.818" v="38" actId="26606"/>
          <ac:spMkLst>
            <pc:docMk/>
            <pc:sldMk cId="2306222260" sldId="256"/>
            <ac:spMk id="16" creationId="{007891EC-4501-44ED-A8C8-B11B6DB767AB}"/>
          </ac:spMkLst>
        </pc:spChg>
        <pc:picChg chg="mod ord">
          <ac:chgData name="eldert@eldert.net" userId="fbe95aa6-f670-4838-bac7-c94df5e74cff" providerId="ADAL" clId="{452E9FEC-766B-4F08-AC03-04273299B8EE}" dt="2023-05-22T18:10:19.818" v="38" actId="26606"/>
          <ac:picMkLst>
            <pc:docMk/>
            <pc:sldMk cId="2306222260" sldId="256"/>
            <ac:picMk id="9" creationId="{71B75C32-3902-D2E0-F7BD-45A1C0E9D8C5}"/>
          </ac:picMkLst>
        </pc:picChg>
      </pc:sldChg>
      <pc:sldChg chg="addSp delSp modSp mod delDesignElem">
        <pc:chgData name="eldert@eldert.net" userId="fbe95aa6-f670-4838-bac7-c94df5e74cff" providerId="ADAL" clId="{452E9FEC-766B-4F08-AC03-04273299B8EE}" dt="2023-05-22T18:11:40.817" v="65" actId="26606"/>
        <pc:sldMkLst>
          <pc:docMk/>
          <pc:sldMk cId="983102221" sldId="257"/>
        </pc:sldMkLst>
        <pc:spChg chg="add">
          <ac:chgData name="eldert@eldert.net" userId="fbe95aa6-f670-4838-bac7-c94df5e74cff" providerId="ADAL" clId="{452E9FEC-766B-4F08-AC03-04273299B8EE}" dt="2023-05-22T18:11:40.817" v="65" actId="26606"/>
          <ac:spMkLst>
            <pc:docMk/>
            <pc:sldMk cId="983102221" sldId="257"/>
            <ac:spMk id="13" creationId="{F13C74B1-5B17-4795-BED0-7140497B445A}"/>
          </ac:spMkLst>
        </pc:spChg>
        <pc:spChg chg="add">
          <ac:chgData name="eldert@eldert.net" userId="fbe95aa6-f670-4838-bac7-c94df5e74cff" providerId="ADAL" clId="{452E9FEC-766B-4F08-AC03-04273299B8EE}" dt="2023-05-22T18:11:40.817" v="65" actId="26606"/>
          <ac:spMkLst>
            <pc:docMk/>
            <pc:sldMk cId="983102221" sldId="257"/>
            <ac:spMk id="15" creationId="{D4974D33-8DC5-464E-8C6D-BE58F0669C17}"/>
          </ac:spMkLst>
        </pc:spChg>
        <pc:spChg chg="add del">
          <ac:chgData name="eldert@eldert.net" userId="fbe95aa6-f670-4838-bac7-c94df5e74cff" providerId="ADAL" clId="{452E9FEC-766B-4F08-AC03-04273299B8EE}" dt="2023-05-22T18:10:08.910" v="37"/>
          <ac:spMkLst>
            <pc:docMk/>
            <pc:sldMk cId="983102221" sldId="257"/>
            <ac:spMk id="19" creationId="{F13C74B1-5B17-4795-BED0-7140497B445A}"/>
          </ac:spMkLst>
        </pc:spChg>
        <pc:spChg chg="add del">
          <ac:chgData name="eldert@eldert.net" userId="fbe95aa6-f670-4838-bac7-c94df5e74cff" providerId="ADAL" clId="{452E9FEC-766B-4F08-AC03-04273299B8EE}" dt="2023-05-22T18:10:08.910" v="37"/>
          <ac:spMkLst>
            <pc:docMk/>
            <pc:sldMk cId="983102221" sldId="257"/>
            <ac:spMk id="21" creationId="{D4974D33-8DC5-464E-8C6D-BE58F0669C17}"/>
          </ac:spMkLst>
        </pc:spChg>
        <pc:picChg chg="mod">
          <ac:chgData name="eldert@eldert.net" userId="fbe95aa6-f670-4838-bac7-c94df5e74cff" providerId="ADAL" clId="{452E9FEC-766B-4F08-AC03-04273299B8EE}" dt="2023-05-22T18:11:40.817" v="65" actId="26606"/>
          <ac:picMkLst>
            <pc:docMk/>
            <pc:sldMk cId="983102221" sldId="257"/>
            <ac:picMk id="8" creationId="{A110CFF2-04EB-B31D-6FD2-465A9BF848DC}"/>
          </ac:picMkLst>
        </pc:picChg>
      </pc:sldChg>
      <pc:sldChg chg="modSp del mod">
        <pc:chgData name="eldert@eldert.net" userId="fbe95aa6-f670-4838-bac7-c94df5e74cff" providerId="ADAL" clId="{452E9FEC-766B-4F08-AC03-04273299B8EE}" dt="2023-05-22T18:11:07.199" v="62" actId="47"/>
        <pc:sldMkLst>
          <pc:docMk/>
          <pc:sldMk cId="4048929990" sldId="271"/>
        </pc:sldMkLst>
        <pc:spChg chg="mod">
          <ac:chgData name="eldert@eldert.net" userId="fbe95aa6-f670-4838-bac7-c94df5e74cff" providerId="ADAL" clId="{452E9FEC-766B-4F08-AC03-04273299B8EE}" dt="2023-05-22T18:10:08.910" v="37"/>
          <ac:spMkLst>
            <pc:docMk/>
            <pc:sldMk cId="4048929990" sldId="271"/>
            <ac:spMk id="2" creationId="{BE65D052-1A5C-7548-A93D-8DE86AACA9BC}"/>
          </ac:spMkLst>
        </pc:spChg>
        <pc:spChg chg="mod">
          <ac:chgData name="eldert@eldert.net" userId="fbe95aa6-f670-4838-bac7-c94df5e74cff" providerId="ADAL" clId="{452E9FEC-766B-4F08-AC03-04273299B8EE}" dt="2023-05-22T18:10:08.910" v="37"/>
          <ac:spMkLst>
            <pc:docMk/>
            <pc:sldMk cId="4048929990" sldId="271"/>
            <ac:spMk id="4" creationId="{ECE57578-CACD-3641-AF92-A39BB8BF3E10}"/>
          </ac:spMkLst>
        </pc:spChg>
        <pc:spChg chg="mod">
          <ac:chgData name="eldert@eldert.net" userId="fbe95aa6-f670-4838-bac7-c94df5e74cff" providerId="ADAL" clId="{452E9FEC-766B-4F08-AC03-04273299B8EE}" dt="2023-05-22T18:10:08.910" v="37"/>
          <ac:spMkLst>
            <pc:docMk/>
            <pc:sldMk cId="4048929990" sldId="271"/>
            <ac:spMk id="5" creationId="{609CEE40-9589-4843-A02C-B79F659F298C}"/>
          </ac:spMkLst>
        </pc:spChg>
        <pc:spChg chg="mod">
          <ac:chgData name="eldert@eldert.net" userId="fbe95aa6-f670-4838-bac7-c94df5e74cff" providerId="ADAL" clId="{452E9FEC-766B-4F08-AC03-04273299B8EE}" dt="2023-05-22T18:10:45.843" v="58" actId="14100"/>
          <ac:spMkLst>
            <pc:docMk/>
            <pc:sldMk cId="4048929990" sldId="271"/>
            <ac:spMk id="6" creationId="{25B6B2CE-89D1-C446-88BF-F2070CD7DF6B}"/>
          </ac:spMkLst>
        </pc:spChg>
        <pc:spChg chg="mod">
          <ac:chgData name="eldert@eldert.net" userId="fbe95aa6-f670-4838-bac7-c94df5e74cff" providerId="ADAL" clId="{452E9FEC-766B-4F08-AC03-04273299B8EE}" dt="2023-05-22T18:10:45.843" v="58" actId="14100"/>
          <ac:spMkLst>
            <pc:docMk/>
            <pc:sldMk cId="4048929990" sldId="271"/>
            <ac:spMk id="7" creationId="{0C7AB7E5-2960-684F-A6B2-934593D63DE2}"/>
          </ac:spMkLst>
        </pc:spChg>
        <pc:picChg chg="mod">
          <ac:chgData name="eldert@eldert.net" userId="fbe95aa6-f670-4838-bac7-c94df5e74cff" providerId="ADAL" clId="{452E9FEC-766B-4F08-AC03-04273299B8EE}" dt="2023-05-22T18:10:08.910" v="37"/>
          <ac:picMkLst>
            <pc:docMk/>
            <pc:sldMk cId="4048929990" sldId="271"/>
            <ac:picMk id="13" creationId="{A1C20EFE-1151-4758-AAD5-A4F7ADDFA601}"/>
          </ac:picMkLst>
        </pc:picChg>
      </pc:sldChg>
      <pc:sldChg chg="addSp delSp mod delDesignElem">
        <pc:chgData name="eldert@eldert.net" userId="fbe95aa6-f670-4838-bac7-c94df5e74cff" providerId="ADAL" clId="{452E9FEC-766B-4F08-AC03-04273299B8EE}" dt="2023-05-22T18:11:50.684" v="67" actId="26606"/>
        <pc:sldMkLst>
          <pc:docMk/>
          <pc:sldMk cId="357896881" sldId="273"/>
        </pc:sldMkLst>
        <pc:spChg chg="add del">
          <ac:chgData name="eldert@eldert.net" userId="fbe95aa6-f670-4838-bac7-c94df5e74cff" providerId="ADAL" clId="{452E9FEC-766B-4F08-AC03-04273299B8EE}" dt="2023-05-22T18:10:08.910" v="37"/>
          <ac:spMkLst>
            <pc:docMk/>
            <pc:sldMk cId="357896881" sldId="273"/>
            <ac:spMk id="9" creationId="{F13C74B1-5B17-4795-BED0-7140497B445A}"/>
          </ac:spMkLst>
        </pc:spChg>
        <pc:spChg chg="add del">
          <ac:chgData name="eldert@eldert.net" userId="fbe95aa6-f670-4838-bac7-c94df5e74cff" providerId="ADAL" clId="{452E9FEC-766B-4F08-AC03-04273299B8EE}" dt="2023-05-22T18:10:08.910" v="37"/>
          <ac:spMkLst>
            <pc:docMk/>
            <pc:sldMk cId="357896881" sldId="273"/>
            <ac:spMk id="10" creationId="{D4974D33-8DC5-464E-8C6D-BE58F0669C17}"/>
          </ac:spMkLst>
        </pc:spChg>
        <pc:spChg chg="add">
          <ac:chgData name="eldert@eldert.net" userId="fbe95aa6-f670-4838-bac7-c94df5e74cff" providerId="ADAL" clId="{452E9FEC-766B-4F08-AC03-04273299B8EE}" dt="2023-05-22T18:11:50.684" v="67" actId="26606"/>
          <ac:spMkLst>
            <pc:docMk/>
            <pc:sldMk cId="357896881" sldId="273"/>
            <ac:spMk id="16" creationId="{F13C74B1-5B17-4795-BED0-7140497B445A}"/>
          </ac:spMkLst>
        </pc:spChg>
        <pc:spChg chg="add">
          <ac:chgData name="eldert@eldert.net" userId="fbe95aa6-f670-4838-bac7-c94df5e74cff" providerId="ADAL" clId="{452E9FEC-766B-4F08-AC03-04273299B8EE}" dt="2023-05-22T18:11:50.684" v="67" actId="26606"/>
          <ac:spMkLst>
            <pc:docMk/>
            <pc:sldMk cId="357896881" sldId="273"/>
            <ac:spMk id="18" creationId="{D4974D33-8DC5-464E-8C6D-BE58F0669C17}"/>
          </ac:spMkLst>
        </pc:spChg>
      </pc:sldChg>
      <pc:sldChg chg="addSp delSp modSp mod delDesignElem">
        <pc:chgData name="eldert@eldert.net" userId="fbe95aa6-f670-4838-bac7-c94df5e74cff" providerId="ADAL" clId="{452E9FEC-766B-4F08-AC03-04273299B8EE}" dt="2023-05-22T18:11:22.439" v="63" actId="26606"/>
        <pc:sldMkLst>
          <pc:docMk/>
          <pc:sldMk cId="2979362729" sldId="274"/>
        </pc:sldMkLst>
        <pc:spChg chg="add">
          <ac:chgData name="eldert@eldert.net" userId="fbe95aa6-f670-4838-bac7-c94df5e74cff" providerId="ADAL" clId="{452E9FEC-766B-4F08-AC03-04273299B8EE}" dt="2023-05-22T18:11:22.439" v="63" actId="26606"/>
          <ac:spMkLst>
            <pc:docMk/>
            <pc:sldMk cId="2979362729" sldId="274"/>
            <ac:spMk id="3076" creationId="{F13C74B1-5B17-4795-BED0-7140497B445A}"/>
          </ac:spMkLst>
        </pc:spChg>
        <pc:spChg chg="add">
          <ac:chgData name="eldert@eldert.net" userId="fbe95aa6-f670-4838-bac7-c94df5e74cff" providerId="ADAL" clId="{452E9FEC-766B-4F08-AC03-04273299B8EE}" dt="2023-05-22T18:11:22.439" v="63" actId="26606"/>
          <ac:spMkLst>
            <pc:docMk/>
            <pc:sldMk cId="2979362729" sldId="274"/>
            <ac:spMk id="3077" creationId="{D4974D33-8DC5-464E-8C6D-BE58F0669C17}"/>
          </ac:spMkLst>
        </pc:spChg>
        <pc:spChg chg="add del">
          <ac:chgData name="eldert@eldert.net" userId="fbe95aa6-f670-4838-bac7-c94df5e74cff" providerId="ADAL" clId="{452E9FEC-766B-4F08-AC03-04273299B8EE}" dt="2023-05-22T18:10:08.910" v="37"/>
          <ac:spMkLst>
            <pc:docMk/>
            <pc:sldMk cId="2979362729" sldId="274"/>
            <ac:spMk id="3079" creationId="{F13C74B1-5B17-4795-BED0-7140497B445A}"/>
          </ac:spMkLst>
        </pc:spChg>
        <pc:spChg chg="add del">
          <ac:chgData name="eldert@eldert.net" userId="fbe95aa6-f670-4838-bac7-c94df5e74cff" providerId="ADAL" clId="{452E9FEC-766B-4F08-AC03-04273299B8EE}" dt="2023-05-22T18:10:08.910" v="37"/>
          <ac:spMkLst>
            <pc:docMk/>
            <pc:sldMk cId="2979362729" sldId="274"/>
            <ac:spMk id="3081" creationId="{D4974D33-8DC5-464E-8C6D-BE58F0669C17}"/>
          </ac:spMkLst>
        </pc:spChg>
        <pc:picChg chg="mod">
          <ac:chgData name="eldert@eldert.net" userId="fbe95aa6-f670-4838-bac7-c94df5e74cff" providerId="ADAL" clId="{452E9FEC-766B-4F08-AC03-04273299B8EE}" dt="2023-05-22T18:11:22.439" v="63" actId="26606"/>
          <ac:picMkLst>
            <pc:docMk/>
            <pc:sldMk cId="2979362729" sldId="274"/>
            <ac:picMk id="3074" creationId="{F3ADB4C0-6326-8CAA-8644-7157E573EE42}"/>
          </ac:picMkLst>
        </pc:picChg>
      </pc:sldChg>
      <pc:sldChg chg="addSp delSp modSp mod delDesignElem">
        <pc:chgData name="eldert@eldert.net" userId="fbe95aa6-f670-4838-bac7-c94df5e74cff" providerId="ADAL" clId="{452E9FEC-766B-4F08-AC03-04273299B8EE}" dt="2023-05-22T18:11:28.499" v="64" actId="26606"/>
        <pc:sldMkLst>
          <pc:docMk/>
          <pc:sldMk cId="3387230552" sldId="275"/>
        </pc:sldMkLst>
        <pc:spChg chg="add">
          <ac:chgData name="eldert@eldert.net" userId="fbe95aa6-f670-4838-bac7-c94df5e74cff" providerId="ADAL" clId="{452E9FEC-766B-4F08-AC03-04273299B8EE}" dt="2023-05-22T18:11:28.499" v="64" actId="26606"/>
          <ac:spMkLst>
            <pc:docMk/>
            <pc:sldMk cId="3387230552" sldId="275"/>
            <ac:spMk id="4100" creationId="{F13C74B1-5B17-4795-BED0-7140497B445A}"/>
          </ac:spMkLst>
        </pc:spChg>
        <pc:spChg chg="add">
          <ac:chgData name="eldert@eldert.net" userId="fbe95aa6-f670-4838-bac7-c94df5e74cff" providerId="ADAL" clId="{452E9FEC-766B-4F08-AC03-04273299B8EE}" dt="2023-05-22T18:11:28.499" v="64" actId="26606"/>
          <ac:spMkLst>
            <pc:docMk/>
            <pc:sldMk cId="3387230552" sldId="275"/>
            <ac:spMk id="4101" creationId="{D4974D33-8DC5-464E-8C6D-BE58F0669C17}"/>
          </ac:spMkLst>
        </pc:spChg>
        <pc:spChg chg="add del">
          <ac:chgData name="eldert@eldert.net" userId="fbe95aa6-f670-4838-bac7-c94df5e74cff" providerId="ADAL" clId="{452E9FEC-766B-4F08-AC03-04273299B8EE}" dt="2023-05-22T18:10:08.910" v="37"/>
          <ac:spMkLst>
            <pc:docMk/>
            <pc:sldMk cId="3387230552" sldId="275"/>
            <ac:spMk id="4103" creationId="{F13C74B1-5B17-4795-BED0-7140497B445A}"/>
          </ac:spMkLst>
        </pc:spChg>
        <pc:spChg chg="add del">
          <ac:chgData name="eldert@eldert.net" userId="fbe95aa6-f670-4838-bac7-c94df5e74cff" providerId="ADAL" clId="{452E9FEC-766B-4F08-AC03-04273299B8EE}" dt="2023-05-22T18:10:08.910" v="37"/>
          <ac:spMkLst>
            <pc:docMk/>
            <pc:sldMk cId="3387230552" sldId="275"/>
            <ac:spMk id="4105" creationId="{D4974D33-8DC5-464E-8C6D-BE58F0669C17}"/>
          </ac:spMkLst>
        </pc:spChg>
        <pc:picChg chg="mod">
          <ac:chgData name="eldert@eldert.net" userId="fbe95aa6-f670-4838-bac7-c94df5e74cff" providerId="ADAL" clId="{452E9FEC-766B-4F08-AC03-04273299B8EE}" dt="2023-05-22T18:11:28.499" v="64" actId="26606"/>
          <ac:picMkLst>
            <pc:docMk/>
            <pc:sldMk cId="3387230552" sldId="275"/>
            <ac:picMk id="4098" creationId="{F5E6C7AA-C59F-FE06-CF09-9DD8016C147F}"/>
          </ac:picMkLst>
        </pc:picChg>
      </pc:sldChg>
      <pc:sldChg chg="addSp delSp modSp mod delDesignElem">
        <pc:chgData name="eldert@eldert.net" userId="fbe95aa6-f670-4838-bac7-c94df5e74cff" providerId="ADAL" clId="{452E9FEC-766B-4F08-AC03-04273299B8EE}" dt="2023-05-23T14:51:11.437" v="231" actId="20577"/>
        <pc:sldMkLst>
          <pc:docMk/>
          <pc:sldMk cId="1230101338" sldId="276"/>
        </pc:sldMkLst>
        <pc:spChg chg="mod">
          <ac:chgData name="eldert@eldert.net" userId="fbe95aa6-f670-4838-bac7-c94df5e74cff" providerId="ADAL" clId="{452E9FEC-766B-4F08-AC03-04273299B8EE}" dt="2023-05-23T14:51:11.437" v="231" actId="20577"/>
          <ac:spMkLst>
            <pc:docMk/>
            <pc:sldMk cId="1230101338" sldId="276"/>
            <ac:spMk id="2" creationId="{CB114D58-049E-0E4C-3E33-8ECE4E4E81CD}"/>
          </ac:spMkLst>
        </pc:spChg>
        <pc:spChg chg="add">
          <ac:chgData name="eldert@eldert.net" userId="fbe95aa6-f670-4838-bac7-c94df5e74cff" providerId="ADAL" clId="{452E9FEC-766B-4F08-AC03-04273299B8EE}" dt="2023-05-22T18:12:20.267" v="71" actId="26606"/>
          <ac:spMkLst>
            <pc:docMk/>
            <pc:sldMk cId="1230101338" sldId="276"/>
            <ac:spMk id="6148" creationId="{F13C74B1-5B17-4795-BED0-7140497B445A}"/>
          </ac:spMkLst>
        </pc:spChg>
        <pc:spChg chg="add">
          <ac:chgData name="eldert@eldert.net" userId="fbe95aa6-f670-4838-bac7-c94df5e74cff" providerId="ADAL" clId="{452E9FEC-766B-4F08-AC03-04273299B8EE}" dt="2023-05-22T18:12:20.267" v="71" actId="26606"/>
          <ac:spMkLst>
            <pc:docMk/>
            <pc:sldMk cId="1230101338" sldId="276"/>
            <ac:spMk id="6149" creationId="{D4974D33-8DC5-464E-8C6D-BE58F0669C17}"/>
          </ac:spMkLst>
        </pc:spChg>
        <pc:spChg chg="add del">
          <ac:chgData name="eldert@eldert.net" userId="fbe95aa6-f670-4838-bac7-c94df5e74cff" providerId="ADAL" clId="{452E9FEC-766B-4F08-AC03-04273299B8EE}" dt="2023-05-22T18:10:08.910" v="37"/>
          <ac:spMkLst>
            <pc:docMk/>
            <pc:sldMk cId="1230101338" sldId="276"/>
            <ac:spMk id="6151" creationId="{F13C74B1-5B17-4795-BED0-7140497B445A}"/>
          </ac:spMkLst>
        </pc:spChg>
        <pc:spChg chg="add del">
          <ac:chgData name="eldert@eldert.net" userId="fbe95aa6-f670-4838-bac7-c94df5e74cff" providerId="ADAL" clId="{452E9FEC-766B-4F08-AC03-04273299B8EE}" dt="2023-05-22T18:10:08.910" v="37"/>
          <ac:spMkLst>
            <pc:docMk/>
            <pc:sldMk cId="1230101338" sldId="276"/>
            <ac:spMk id="6153" creationId="{D4974D33-8DC5-464E-8C6D-BE58F0669C17}"/>
          </ac:spMkLst>
        </pc:spChg>
        <pc:picChg chg="mod">
          <ac:chgData name="eldert@eldert.net" userId="fbe95aa6-f670-4838-bac7-c94df5e74cff" providerId="ADAL" clId="{452E9FEC-766B-4F08-AC03-04273299B8EE}" dt="2023-05-22T18:12:20.267" v="71" actId="26606"/>
          <ac:picMkLst>
            <pc:docMk/>
            <pc:sldMk cId="1230101338" sldId="276"/>
            <ac:picMk id="6146" creationId="{165060F4-A550-9B9C-D6AB-8DAF89A7917C}"/>
          </ac:picMkLst>
        </pc:picChg>
      </pc:sldChg>
      <pc:sldChg chg="addSp delSp modSp mod delDesignElem modShow">
        <pc:chgData name="eldert@eldert.net" userId="fbe95aa6-f670-4838-bac7-c94df5e74cff" providerId="ADAL" clId="{452E9FEC-766B-4F08-AC03-04273299B8EE}" dt="2023-05-22T18:12:34.615" v="74" actId="26606"/>
        <pc:sldMkLst>
          <pc:docMk/>
          <pc:sldMk cId="1428937894" sldId="278"/>
        </pc:sldMkLst>
        <pc:spChg chg="add del">
          <ac:chgData name="eldert@eldert.net" userId="fbe95aa6-f670-4838-bac7-c94df5e74cff" providerId="ADAL" clId="{452E9FEC-766B-4F08-AC03-04273299B8EE}" dt="2023-05-22T18:10:08.910" v="37"/>
          <ac:spMkLst>
            <pc:docMk/>
            <pc:sldMk cId="1428937894" sldId="278"/>
            <ac:spMk id="9222" creationId="{F13C74B1-5B17-4795-BED0-7140497B445A}"/>
          </ac:spMkLst>
        </pc:spChg>
        <pc:spChg chg="add">
          <ac:chgData name="eldert@eldert.net" userId="fbe95aa6-f670-4838-bac7-c94df5e74cff" providerId="ADAL" clId="{452E9FEC-766B-4F08-AC03-04273299B8EE}" dt="2023-05-22T18:12:34.615" v="74" actId="26606"/>
          <ac:spMkLst>
            <pc:docMk/>
            <pc:sldMk cId="1428937894" sldId="278"/>
            <ac:spMk id="9224" creationId="{F13C74B1-5B17-4795-BED0-7140497B445A}"/>
          </ac:spMkLst>
        </pc:spChg>
        <pc:spChg chg="add">
          <ac:chgData name="eldert@eldert.net" userId="fbe95aa6-f670-4838-bac7-c94df5e74cff" providerId="ADAL" clId="{452E9FEC-766B-4F08-AC03-04273299B8EE}" dt="2023-05-22T18:12:34.615" v="74" actId="26606"/>
          <ac:spMkLst>
            <pc:docMk/>
            <pc:sldMk cId="1428937894" sldId="278"/>
            <ac:spMk id="9226" creationId="{D4974D33-8DC5-464E-8C6D-BE58F0669C17}"/>
          </ac:spMkLst>
        </pc:spChg>
        <pc:spChg chg="add del">
          <ac:chgData name="eldert@eldert.net" userId="fbe95aa6-f670-4838-bac7-c94df5e74cff" providerId="ADAL" clId="{452E9FEC-766B-4F08-AC03-04273299B8EE}" dt="2023-05-22T18:10:08.910" v="37"/>
          <ac:spMkLst>
            <pc:docMk/>
            <pc:sldMk cId="1428937894" sldId="278"/>
            <ac:spMk id="9227" creationId="{D4974D33-8DC5-464E-8C6D-BE58F0669C17}"/>
          </ac:spMkLst>
        </pc:spChg>
        <pc:picChg chg="mod">
          <ac:chgData name="eldert@eldert.net" userId="fbe95aa6-f670-4838-bac7-c94df5e74cff" providerId="ADAL" clId="{452E9FEC-766B-4F08-AC03-04273299B8EE}" dt="2023-05-22T18:12:34.615" v="74" actId="26606"/>
          <ac:picMkLst>
            <pc:docMk/>
            <pc:sldMk cId="1428937894" sldId="278"/>
            <ac:picMk id="9220" creationId="{153C8AD6-7FC5-6B7F-C5CB-A5F4DB784E12}"/>
          </ac:picMkLst>
        </pc:picChg>
      </pc:sldChg>
      <pc:sldChg chg="addSp delSp mod delDesignElem">
        <pc:chgData name="eldert@eldert.net" userId="fbe95aa6-f670-4838-bac7-c94df5e74cff" providerId="ADAL" clId="{452E9FEC-766B-4F08-AC03-04273299B8EE}" dt="2023-05-22T18:11:58.209" v="69" actId="26606"/>
        <pc:sldMkLst>
          <pc:docMk/>
          <pc:sldMk cId="1277050186" sldId="280"/>
        </pc:sldMkLst>
        <pc:spChg chg="add">
          <ac:chgData name="eldert@eldert.net" userId="fbe95aa6-f670-4838-bac7-c94df5e74cff" providerId="ADAL" clId="{452E9FEC-766B-4F08-AC03-04273299B8EE}" dt="2023-05-22T18:11:58.209" v="69" actId="26606"/>
          <ac:spMkLst>
            <pc:docMk/>
            <pc:sldMk cId="1277050186" sldId="280"/>
            <ac:spMk id="2052" creationId="{F13C74B1-5B17-4795-BED0-7140497B445A}"/>
          </ac:spMkLst>
        </pc:spChg>
        <pc:spChg chg="add">
          <ac:chgData name="eldert@eldert.net" userId="fbe95aa6-f670-4838-bac7-c94df5e74cff" providerId="ADAL" clId="{452E9FEC-766B-4F08-AC03-04273299B8EE}" dt="2023-05-22T18:11:58.209" v="69" actId="26606"/>
          <ac:spMkLst>
            <pc:docMk/>
            <pc:sldMk cId="1277050186" sldId="280"/>
            <ac:spMk id="2053" creationId="{D4974D33-8DC5-464E-8C6D-BE58F0669C17}"/>
          </ac:spMkLst>
        </pc:spChg>
        <pc:spChg chg="add del">
          <ac:chgData name="eldert@eldert.net" userId="fbe95aa6-f670-4838-bac7-c94df5e74cff" providerId="ADAL" clId="{452E9FEC-766B-4F08-AC03-04273299B8EE}" dt="2023-05-22T18:10:08.910" v="37"/>
          <ac:spMkLst>
            <pc:docMk/>
            <pc:sldMk cId="1277050186" sldId="280"/>
            <ac:spMk id="2055" creationId="{F13C74B1-5B17-4795-BED0-7140497B445A}"/>
          </ac:spMkLst>
        </pc:spChg>
        <pc:spChg chg="add del">
          <ac:chgData name="eldert@eldert.net" userId="fbe95aa6-f670-4838-bac7-c94df5e74cff" providerId="ADAL" clId="{452E9FEC-766B-4F08-AC03-04273299B8EE}" dt="2023-05-22T18:10:08.910" v="37"/>
          <ac:spMkLst>
            <pc:docMk/>
            <pc:sldMk cId="1277050186" sldId="280"/>
            <ac:spMk id="2057" creationId="{D4974D33-8DC5-464E-8C6D-BE58F0669C17}"/>
          </ac:spMkLst>
        </pc:spChg>
      </pc:sldChg>
      <pc:sldChg chg="addSp delSp mod delDesignElem">
        <pc:chgData name="eldert@eldert.net" userId="fbe95aa6-f670-4838-bac7-c94df5e74cff" providerId="ADAL" clId="{452E9FEC-766B-4F08-AC03-04273299B8EE}" dt="2023-05-22T18:12:23.777" v="72" actId="26606"/>
        <pc:sldMkLst>
          <pc:docMk/>
          <pc:sldMk cId="313095814" sldId="282"/>
        </pc:sldMkLst>
        <pc:spChg chg="add">
          <ac:chgData name="eldert@eldert.net" userId="fbe95aa6-f670-4838-bac7-c94df5e74cff" providerId="ADAL" clId="{452E9FEC-766B-4F08-AC03-04273299B8EE}" dt="2023-05-22T18:12:23.777" v="72" actId="26606"/>
          <ac:spMkLst>
            <pc:docMk/>
            <pc:sldMk cId="313095814" sldId="282"/>
            <ac:spMk id="7172" creationId="{F13C74B1-5B17-4795-BED0-7140497B445A}"/>
          </ac:spMkLst>
        </pc:spChg>
        <pc:spChg chg="add">
          <ac:chgData name="eldert@eldert.net" userId="fbe95aa6-f670-4838-bac7-c94df5e74cff" providerId="ADAL" clId="{452E9FEC-766B-4F08-AC03-04273299B8EE}" dt="2023-05-22T18:12:23.777" v="72" actId="26606"/>
          <ac:spMkLst>
            <pc:docMk/>
            <pc:sldMk cId="313095814" sldId="282"/>
            <ac:spMk id="7173" creationId="{D4974D33-8DC5-464E-8C6D-BE58F0669C17}"/>
          </ac:spMkLst>
        </pc:spChg>
        <pc:spChg chg="add del">
          <ac:chgData name="eldert@eldert.net" userId="fbe95aa6-f670-4838-bac7-c94df5e74cff" providerId="ADAL" clId="{452E9FEC-766B-4F08-AC03-04273299B8EE}" dt="2023-05-22T18:10:08.910" v="37"/>
          <ac:spMkLst>
            <pc:docMk/>
            <pc:sldMk cId="313095814" sldId="282"/>
            <ac:spMk id="7175" creationId="{F13C74B1-5B17-4795-BED0-7140497B445A}"/>
          </ac:spMkLst>
        </pc:spChg>
        <pc:spChg chg="add del">
          <ac:chgData name="eldert@eldert.net" userId="fbe95aa6-f670-4838-bac7-c94df5e74cff" providerId="ADAL" clId="{452E9FEC-766B-4F08-AC03-04273299B8EE}" dt="2023-05-22T18:10:08.910" v="37"/>
          <ac:spMkLst>
            <pc:docMk/>
            <pc:sldMk cId="313095814" sldId="282"/>
            <ac:spMk id="7177" creationId="{D4974D33-8DC5-464E-8C6D-BE58F0669C17}"/>
          </ac:spMkLst>
        </pc:spChg>
      </pc:sldChg>
      <pc:sldChg chg="addSp delSp mod delDesignElem">
        <pc:chgData name="eldert@eldert.net" userId="fbe95aa6-f670-4838-bac7-c94df5e74cff" providerId="ADAL" clId="{452E9FEC-766B-4F08-AC03-04273299B8EE}" dt="2023-05-22T18:12:03.059" v="70" actId="26606"/>
        <pc:sldMkLst>
          <pc:docMk/>
          <pc:sldMk cId="542837899" sldId="283"/>
        </pc:sldMkLst>
        <pc:spChg chg="add">
          <ac:chgData name="eldert@eldert.net" userId="fbe95aa6-f670-4838-bac7-c94df5e74cff" providerId="ADAL" clId="{452E9FEC-766B-4F08-AC03-04273299B8EE}" dt="2023-05-22T18:12:03.059" v="70" actId="26606"/>
          <ac:spMkLst>
            <pc:docMk/>
            <pc:sldMk cId="542837899" sldId="283"/>
            <ac:spMk id="5124" creationId="{F13C74B1-5B17-4795-BED0-7140497B445A}"/>
          </ac:spMkLst>
        </pc:spChg>
        <pc:spChg chg="add">
          <ac:chgData name="eldert@eldert.net" userId="fbe95aa6-f670-4838-bac7-c94df5e74cff" providerId="ADAL" clId="{452E9FEC-766B-4F08-AC03-04273299B8EE}" dt="2023-05-22T18:12:03.059" v="70" actId="26606"/>
          <ac:spMkLst>
            <pc:docMk/>
            <pc:sldMk cId="542837899" sldId="283"/>
            <ac:spMk id="5125" creationId="{D4974D33-8DC5-464E-8C6D-BE58F0669C17}"/>
          </ac:spMkLst>
        </pc:spChg>
        <pc:spChg chg="add del">
          <ac:chgData name="eldert@eldert.net" userId="fbe95aa6-f670-4838-bac7-c94df5e74cff" providerId="ADAL" clId="{452E9FEC-766B-4F08-AC03-04273299B8EE}" dt="2023-05-22T18:10:08.910" v="37"/>
          <ac:spMkLst>
            <pc:docMk/>
            <pc:sldMk cId="542837899" sldId="283"/>
            <ac:spMk id="5127" creationId="{F13C74B1-5B17-4795-BED0-7140497B445A}"/>
          </ac:spMkLst>
        </pc:spChg>
        <pc:spChg chg="add del">
          <ac:chgData name="eldert@eldert.net" userId="fbe95aa6-f670-4838-bac7-c94df5e74cff" providerId="ADAL" clId="{452E9FEC-766B-4F08-AC03-04273299B8EE}" dt="2023-05-22T18:10:08.910" v="37"/>
          <ac:spMkLst>
            <pc:docMk/>
            <pc:sldMk cId="542837899" sldId="283"/>
            <ac:spMk id="5129" creationId="{D4974D33-8DC5-464E-8C6D-BE58F0669C17}"/>
          </ac:spMkLst>
        </pc:spChg>
      </pc:sldChg>
      <pc:sldChg chg="addSp delSp modSp mod modAnim delDesignElem modShow">
        <pc:chgData name="eldert@eldert.net" userId="fbe95aa6-f670-4838-bac7-c94df5e74cff" providerId="ADAL" clId="{452E9FEC-766B-4F08-AC03-04273299B8EE}" dt="2023-05-22T18:17:30.947" v="110"/>
        <pc:sldMkLst>
          <pc:docMk/>
          <pc:sldMk cId="3019040936" sldId="284"/>
        </pc:sldMkLst>
        <pc:spChg chg="add">
          <ac:chgData name="eldert@eldert.net" userId="fbe95aa6-f670-4838-bac7-c94df5e74cff" providerId="ADAL" clId="{452E9FEC-766B-4F08-AC03-04273299B8EE}" dt="2023-05-22T18:13:49.156" v="85" actId="26606"/>
          <ac:spMkLst>
            <pc:docMk/>
            <pc:sldMk cId="3019040936" sldId="284"/>
            <ac:spMk id="14340" creationId="{F13C74B1-5B17-4795-BED0-7140497B445A}"/>
          </ac:spMkLst>
        </pc:spChg>
        <pc:spChg chg="add">
          <ac:chgData name="eldert@eldert.net" userId="fbe95aa6-f670-4838-bac7-c94df5e74cff" providerId="ADAL" clId="{452E9FEC-766B-4F08-AC03-04273299B8EE}" dt="2023-05-22T18:13:49.156" v="85" actId="26606"/>
          <ac:spMkLst>
            <pc:docMk/>
            <pc:sldMk cId="3019040936" sldId="284"/>
            <ac:spMk id="14341" creationId="{D4974D33-8DC5-464E-8C6D-BE58F0669C17}"/>
          </ac:spMkLst>
        </pc:spChg>
        <pc:spChg chg="add del">
          <ac:chgData name="eldert@eldert.net" userId="fbe95aa6-f670-4838-bac7-c94df5e74cff" providerId="ADAL" clId="{452E9FEC-766B-4F08-AC03-04273299B8EE}" dt="2023-05-22T18:10:08.910" v="37"/>
          <ac:spMkLst>
            <pc:docMk/>
            <pc:sldMk cId="3019040936" sldId="284"/>
            <ac:spMk id="14343" creationId="{F13C74B1-5B17-4795-BED0-7140497B445A}"/>
          </ac:spMkLst>
        </pc:spChg>
        <pc:spChg chg="add del">
          <ac:chgData name="eldert@eldert.net" userId="fbe95aa6-f670-4838-bac7-c94df5e74cff" providerId="ADAL" clId="{452E9FEC-766B-4F08-AC03-04273299B8EE}" dt="2023-05-22T18:10:08.910" v="37"/>
          <ac:spMkLst>
            <pc:docMk/>
            <pc:sldMk cId="3019040936" sldId="284"/>
            <ac:spMk id="14345" creationId="{D4974D33-8DC5-464E-8C6D-BE58F0669C17}"/>
          </ac:spMkLst>
        </pc:spChg>
        <pc:graphicFrameChg chg="add del modGraphic">
          <ac:chgData name="eldert@eldert.net" userId="fbe95aa6-f670-4838-bac7-c94df5e74cff" providerId="ADAL" clId="{452E9FEC-766B-4F08-AC03-04273299B8EE}" dt="2023-05-22T18:13:44.974" v="84" actId="27309"/>
          <ac:graphicFrameMkLst>
            <pc:docMk/>
            <pc:sldMk cId="3019040936" sldId="284"/>
            <ac:graphicFrameMk id="5" creationId="{7791A798-E8B7-8577-AAA3-4716D1448ADB}"/>
          </ac:graphicFrameMkLst>
        </pc:graphicFrameChg>
      </pc:sldChg>
      <pc:sldChg chg="modSp del mod modShow">
        <pc:chgData name="eldert@eldert.net" userId="fbe95aa6-f670-4838-bac7-c94df5e74cff" providerId="ADAL" clId="{452E9FEC-766B-4F08-AC03-04273299B8EE}" dt="2023-05-22T18:13:32.016" v="82" actId="47"/>
        <pc:sldMkLst>
          <pc:docMk/>
          <pc:sldMk cId="1358547086" sldId="285"/>
        </pc:sldMkLst>
        <pc:spChg chg="mod">
          <ac:chgData name="eldert@eldert.net" userId="fbe95aa6-f670-4838-bac7-c94df5e74cff" providerId="ADAL" clId="{452E9FEC-766B-4F08-AC03-04273299B8EE}" dt="2023-05-22T18:10:08.910" v="37"/>
          <ac:spMkLst>
            <pc:docMk/>
            <pc:sldMk cId="1358547086" sldId="285"/>
            <ac:spMk id="2" creationId="{87C4B0F4-C9A9-7A85-0606-BA8DD5C2DB2A}"/>
          </ac:spMkLst>
        </pc:spChg>
        <pc:spChg chg="mod">
          <ac:chgData name="eldert@eldert.net" userId="fbe95aa6-f670-4838-bac7-c94df5e74cff" providerId="ADAL" clId="{452E9FEC-766B-4F08-AC03-04273299B8EE}" dt="2023-05-22T18:10:08.910" v="37"/>
          <ac:spMkLst>
            <pc:docMk/>
            <pc:sldMk cId="1358547086" sldId="285"/>
            <ac:spMk id="6" creationId="{5C0016CE-78A8-6539-8D2E-B49753930ABF}"/>
          </ac:spMkLst>
        </pc:spChg>
        <pc:picChg chg="mod">
          <ac:chgData name="eldert@eldert.net" userId="fbe95aa6-f670-4838-bac7-c94df5e74cff" providerId="ADAL" clId="{452E9FEC-766B-4F08-AC03-04273299B8EE}" dt="2023-05-22T18:10:08.910" v="37"/>
          <ac:picMkLst>
            <pc:docMk/>
            <pc:sldMk cId="1358547086" sldId="285"/>
            <ac:picMk id="168" creationId="{157010AC-7E3D-755C-CB87-1151DFD1A04C}"/>
          </ac:picMkLst>
        </pc:picChg>
      </pc:sldChg>
      <pc:sldChg chg="modSp del mod modShow">
        <pc:chgData name="eldert@eldert.net" userId="fbe95aa6-f670-4838-bac7-c94df5e74cff" providerId="ADAL" clId="{452E9FEC-766B-4F08-AC03-04273299B8EE}" dt="2023-05-22T18:13:32.016" v="82" actId="47"/>
        <pc:sldMkLst>
          <pc:docMk/>
          <pc:sldMk cId="997646520" sldId="286"/>
        </pc:sldMkLst>
        <pc:spChg chg="mod">
          <ac:chgData name="eldert@eldert.net" userId="fbe95aa6-f670-4838-bac7-c94df5e74cff" providerId="ADAL" clId="{452E9FEC-766B-4F08-AC03-04273299B8EE}" dt="2023-05-22T18:10:08.910" v="37"/>
          <ac:spMkLst>
            <pc:docMk/>
            <pc:sldMk cId="997646520" sldId="286"/>
            <ac:spMk id="2" creationId="{FC56176C-82E3-D651-884C-1C165EF43BC7}"/>
          </ac:spMkLst>
        </pc:spChg>
        <pc:spChg chg="mod">
          <ac:chgData name="eldert@eldert.net" userId="fbe95aa6-f670-4838-bac7-c94df5e74cff" providerId="ADAL" clId="{452E9FEC-766B-4F08-AC03-04273299B8EE}" dt="2023-05-22T18:10:08.910" v="37"/>
          <ac:spMkLst>
            <pc:docMk/>
            <pc:sldMk cId="997646520" sldId="286"/>
            <ac:spMk id="6" creationId="{4C26E629-DE05-7A3B-A729-DE8286637B75}"/>
          </ac:spMkLst>
        </pc:spChg>
        <pc:picChg chg="mod">
          <ac:chgData name="eldert@eldert.net" userId="fbe95aa6-f670-4838-bac7-c94df5e74cff" providerId="ADAL" clId="{452E9FEC-766B-4F08-AC03-04273299B8EE}" dt="2023-05-22T18:10:08.910" v="37"/>
          <ac:picMkLst>
            <pc:docMk/>
            <pc:sldMk cId="997646520" sldId="286"/>
            <ac:picMk id="34" creationId="{75782CC9-0DD0-B00C-EF9F-9077995B3691}"/>
          </ac:picMkLst>
        </pc:picChg>
      </pc:sldChg>
      <pc:sldChg chg="modSp del mod modShow">
        <pc:chgData name="eldert@eldert.net" userId="fbe95aa6-f670-4838-bac7-c94df5e74cff" providerId="ADAL" clId="{452E9FEC-766B-4F08-AC03-04273299B8EE}" dt="2023-05-22T18:13:32.016" v="82" actId="47"/>
        <pc:sldMkLst>
          <pc:docMk/>
          <pc:sldMk cId="2513092186" sldId="287"/>
        </pc:sldMkLst>
        <pc:spChg chg="mod">
          <ac:chgData name="eldert@eldert.net" userId="fbe95aa6-f670-4838-bac7-c94df5e74cff" providerId="ADAL" clId="{452E9FEC-766B-4F08-AC03-04273299B8EE}" dt="2023-05-22T18:10:08.910" v="37"/>
          <ac:spMkLst>
            <pc:docMk/>
            <pc:sldMk cId="2513092186" sldId="287"/>
            <ac:spMk id="2" creationId="{F959AE90-5BA2-1CBC-E8DB-ED7CFA977715}"/>
          </ac:spMkLst>
        </pc:spChg>
        <pc:spChg chg="mod">
          <ac:chgData name="eldert@eldert.net" userId="fbe95aa6-f670-4838-bac7-c94df5e74cff" providerId="ADAL" clId="{452E9FEC-766B-4F08-AC03-04273299B8EE}" dt="2023-05-22T18:10:08.910" v="37"/>
          <ac:spMkLst>
            <pc:docMk/>
            <pc:sldMk cId="2513092186" sldId="287"/>
            <ac:spMk id="6" creationId="{B7E25AFB-EC45-AC13-CD2D-BEC025D71DC8}"/>
          </ac:spMkLst>
        </pc:spChg>
        <pc:picChg chg="mod">
          <ac:chgData name="eldert@eldert.net" userId="fbe95aa6-f670-4838-bac7-c94df5e74cff" providerId="ADAL" clId="{452E9FEC-766B-4F08-AC03-04273299B8EE}" dt="2023-05-22T18:10:08.910" v="37"/>
          <ac:picMkLst>
            <pc:docMk/>
            <pc:sldMk cId="2513092186" sldId="287"/>
            <ac:picMk id="35" creationId="{87A1E26C-486E-C860-EFB2-8CF5021FF02E}"/>
          </ac:picMkLst>
        </pc:picChg>
      </pc:sldChg>
      <pc:sldChg chg="addSp delSp modSp mod delDesignElem modShow">
        <pc:chgData name="eldert@eldert.net" userId="fbe95aa6-f670-4838-bac7-c94df5e74cff" providerId="ADAL" clId="{452E9FEC-766B-4F08-AC03-04273299B8EE}" dt="2023-05-22T18:12:38.339" v="75" actId="26606"/>
        <pc:sldMkLst>
          <pc:docMk/>
          <pc:sldMk cId="1273200290" sldId="288"/>
        </pc:sldMkLst>
        <pc:spChg chg="add">
          <ac:chgData name="eldert@eldert.net" userId="fbe95aa6-f670-4838-bac7-c94df5e74cff" providerId="ADAL" clId="{452E9FEC-766B-4F08-AC03-04273299B8EE}" dt="2023-05-22T18:12:38.339" v="75" actId="26606"/>
          <ac:spMkLst>
            <pc:docMk/>
            <pc:sldMk cId="1273200290" sldId="288"/>
            <ac:spMk id="6" creationId="{F13C74B1-5B17-4795-BED0-7140497B445A}"/>
          </ac:spMkLst>
        </pc:spChg>
        <pc:spChg chg="add">
          <ac:chgData name="eldert@eldert.net" userId="fbe95aa6-f670-4838-bac7-c94df5e74cff" providerId="ADAL" clId="{452E9FEC-766B-4F08-AC03-04273299B8EE}" dt="2023-05-22T18:12:38.339" v="75" actId="26606"/>
          <ac:spMkLst>
            <pc:docMk/>
            <pc:sldMk cId="1273200290" sldId="288"/>
            <ac:spMk id="7" creationId="{D4974D33-8DC5-464E-8C6D-BE58F0669C17}"/>
          </ac:spMkLst>
        </pc:spChg>
        <pc:spChg chg="add del">
          <ac:chgData name="eldert@eldert.net" userId="fbe95aa6-f670-4838-bac7-c94df5e74cff" providerId="ADAL" clId="{452E9FEC-766B-4F08-AC03-04273299B8EE}" dt="2023-05-22T18:10:08.910" v="37"/>
          <ac:spMkLst>
            <pc:docMk/>
            <pc:sldMk cId="1273200290" sldId="288"/>
            <ac:spMk id="9" creationId="{F13C74B1-5B17-4795-BED0-7140497B445A}"/>
          </ac:spMkLst>
        </pc:spChg>
        <pc:spChg chg="add del">
          <ac:chgData name="eldert@eldert.net" userId="fbe95aa6-f670-4838-bac7-c94df5e74cff" providerId="ADAL" clId="{452E9FEC-766B-4F08-AC03-04273299B8EE}" dt="2023-05-22T18:10:08.910" v="37"/>
          <ac:spMkLst>
            <pc:docMk/>
            <pc:sldMk cId="1273200290" sldId="288"/>
            <ac:spMk id="11" creationId="{D4974D33-8DC5-464E-8C6D-BE58F0669C17}"/>
          </ac:spMkLst>
        </pc:spChg>
        <pc:picChg chg="mod">
          <ac:chgData name="eldert@eldert.net" userId="fbe95aa6-f670-4838-bac7-c94df5e74cff" providerId="ADAL" clId="{452E9FEC-766B-4F08-AC03-04273299B8EE}" dt="2023-05-22T18:12:38.339" v="75" actId="26606"/>
          <ac:picMkLst>
            <pc:docMk/>
            <pc:sldMk cId="1273200290" sldId="288"/>
            <ac:picMk id="4" creationId="{BE9019A8-08D9-9051-19F9-95E97052FDB3}"/>
          </ac:picMkLst>
        </pc:picChg>
      </pc:sldChg>
      <pc:sldChg chg="addSp delSp mod delDesignElem modShow">
        <pc:chgData name="eldert@eldert.net" userId="fbe95aa6-f670-4838-bac7-c94df5e74cff" providerId="ADAL" clId="{452E9FEC-766B-4F08-AC03-04273299B8EE}" dt="2023-05-22T18:12:45.632" v="77" actId="26606"/>
        <pc:sldMkLst>
          <pc:docMk/>
          <pc:sldMk cId="790155546" sldId="290"/>
        </pc:sldMkLst>
        <pc:spChg chg="add">
          <ac:chgData name="eldert@eldert.net" userId="fbe95aa6-f670-4838-bac7-c94df5e74cff" providerId="ADAL" clId="{452E9FEC-766B-4F08-AC03-04273299B8EE}" dt="2023-05-22T18:12:45.632" v="77" actId="26606"/>
          <ac:spMkLst>
            <pc:docMk/>
            <pc:sldMk cId="790155546" sldId="290"/>
            <ac:spMk id="13316" creationId="{F13C74B1-5B17-4795-BED0-7140497B445A}"/>
          </ac:spMkLst>
        </pc:spChg>
        <pc:spChg chg="add">
          <ac:chgData name="eldert@eldert.net" userId="fbe95aa6-f670-4838-bac7-c94df5e74cff" providerId="ADAL" clId="{452E9FEC-766B-4F08-AC03-04273299B8EE}" dt="2023-05-22T18:12:45.632" v="77" actId="26606"/>
          <ac:spMkLst>
            <pc:docMk/>
            <pc:sldMk cId="790155546" sldId="290"/>
            <ac:spMk id="13317" creationId="{D4974D33-8DC5-464E-8C6D-BE58F0669C17}"/>
          </ac:spMkLst>
        </pc:spChg>
        <pc:spChg chg="add del">
          <ac:chgData name="eldert@eldert.net" userId="fbe95aa6-f670-4838-bac7-c94df5e74cff" providerId="ADAL" clId="{452E9FEC-766B-4F08-AC03-04273299B8EE}" dt="2023-05-22T18:10:08.910" v="37"/>
          <ac:spMkLst>
            <pc:docMk/>
            <pc:sldMk cId="790155546" sldId="290"/>
            <ac:spMk id="13319" creationId="{F13C74B1-5B17-4795-BED0-7140497B445A}"/>
          </ac:spMkLst>
        </pc:spChg>
        <pc:spChg chg="add del">
          <ac:chgData name="eldert@eldert.net" userId="fbe95aa6-f670-4838-bac7-c94df5e74cff" providerId="ADAL" clId="{452E9FEC-766B-4F08-AC03-04273299B8EE}" dt="2023-05-22T18:10:08.910" v="37"/>
          <ac:spMkLst>
            <pc:docMk/>
            <pc:sldMk cId="790155546" sldId="290"/>
            <ac:spMk id="13321" creationId="{D4974D33-8DC5-464E-8C6D-BE58F0669C17}"/>
          </ac:spMkLst>
        </pc:spChg>
      </pc:sldChg>
      <pc:sldChg chg="addSp delSp modSp mod delDesignElem">
        <pc:chgData name="eldert@eldert.net" userId="fbe95aa6-f670-4838-bac7-c94df5e74cff" providerId="ADAL" clId="{452E9FEC-766B-4F08-AC03-04273299B8EE}" dt="2023-05-22T18:14:14.417" v="91" actId="26606"/>
        <pc:sldMkLst>
          <pc:docMk/>
          <pc:sldMk cId="3030059232" sldId="291"/>
        </pc:sldMkLst>
        <pc:spChg chg="mod">
          <ac:chgData name="eldert@eldert.net" userId="fbe95aa6-f670-4838-bac7-c94df5e74cff" providerId="ADAL" clId="{452E9FEC-766B-4F08-AC03-04273299B8EE}" dt="2023-05-22T18:14:14.417" v="91" actId="26606"/>
          <ac:spMkLst>
            <pc:docMk/>
            <pc:sldMk cId="3030059232" sldId="291"/>
            <ac:spMk id="2" creationId="{665EFFAE-3028-ED45-9477-FE81E93172B5}"/>
          </ac:spMkLst>
        </pc:spChg>
        <pc:spChg chg="mod">
          <ac:chgData name="eldert@eldert.net" userId="fbe95aa6-f670-4838-bac7-c94df5e74cff" providerId="ADAL" clId="{452E9FEC-766B-4F08-AC03-04273299B8EE}" dt="2023-05-22T18:14:14.417" v="91" actId="26606"/>
          <ac:spMkLst>
            <pc:docMk/>
            <pc:sldMk cId="3030059232" sldId="291"/>
            <ac:spMk id="3" creationId="{5757006E-7FCB-BE3B-C9B3-83932AB89DD7}"/>
          </ac:spMkLst>
        </pc:spChg>
        <pc:spChg chg="add del">
          <ac:chgData name="eldert@eldert.net" userId="fbe95aa6-f670-4838-bac7-c94df5e74cff" providerId="ADAL" clId="{452E9FEC-766B-4F08-AC03-04273299B8EE}" dt="2023-05-22T18:14:14.417" v="91" actId="26606"/>
          <ac:spMkLst>
            <pc:docMk/>
            <pc:sldMk cId="3030059232" sldId="291"/>
            <ac:spMk id="15364" creationId="{9228552E-C8B1-4A80-8448-0787CE0FC704}"/>
          </ac:spMkLst>
        </pc:spChg>
        <pc:spChg chg="add">
          <ac:chgData name="eldert@eldert.net" userId="fbe95aa6-f670-4838-bac7-c94df5e74cff" providerId="ADAL" clId="{452E9FEC-766B-4F08-AC03-04273299B8EE}" dt="2023-05-22T18:14:14.417" v="91" actId="26606"/>
          <ac:spMkLst>
            <pc:docMk/>
            <pc:sldMk cId="3030059232" sldId="291"/>
            <ac:spMk id="15366" creationId="{F13C74B1-5B17-4795-BED0-7140497B445A}"/>
          </ac:spMkLst>
        </pc:spChg>
        <pc:spChg chg="add del">
          <ac:chgData name="eldert@eldert.net" userId="fbe95aa6-f670-4838-bac7-c94df5e74cff" providerId="ADAL" clId="{452E9FEC-766B-4F08-AC03-04273299B8EE}" dt="2023-05-22T18:10:08.910" v="37"/>
          <ac:spMkLst>
            <pc:docMk/>
            <pc:sldMk cId="3030059232" sldId="291"/>
            <ac:spMk id="15367" creationId="{F13C74B1-5B17-4795-BED0-7140497B445A}"/>
          </ac:spMkLst>
        </pc:spChg>
        <pc:spChg chg="add del">
          <ac:chgData name="eldert@eldert.net" userId="fbe95aa6-f670-4838-bac7-c94df5e74cff" providerId="ADAL" clId="{452E9FEC-766B-4F08-AC03-04273299B8EE}" dt="2023-05-22T18:10:08.910" v="37"/>
          <ac:spMkLst>
            <pc:docMk/>
            <pc:sldMk cId="3030059232" sldId="291"/>
            <ac:spMk id="15369" creationId="{D4974D33-8DC5-464E-8C6D-BE58F0669C17}"/>
          </ac:spMkLst>
        </pc:spChg>
        <pc:spChg chg="add">
          <ac:chgData name="eldert@eldert.net" userId="fbe95aa6-f670-4838-bac7-c94df5e74cff" providerId="ADAL" clId="{452E9FEC-766B-4F08-AC03-04273299B8EE}" dt="2023-05-22T18:14:14.417" v="91" actId="26606"/>
          <ac:spMkLst>
            <pc:docMk/>
            <pc:sldMk cId="3030059232" sldId="291"/>
            <ac:spMk id="15371" creationId="{D4974D33-8DC5-464E-8C6D-BE58F0669C17}"/>
          </ac:spMkLst>
        </pc:spChg>
        <pc:picChg chg="mod ord">
          <ac:chgData name="eldert@eldert.net" userId="fbe95aa6-f670-4838-bac7-c94df5e74cff" providerId="ADAL" clId="{452E9FEC-766B-4F08-AC03-04273299B8EE}" dt="2023-05-22T18:14:14.417" v="91" actId="26606"/>
          <ac:picMkLst>
            <pc:docMk/>
            <pc:sldMk cId="3030059232" sldId="291"/>
            <ac:picMk id="15362" creationId="{D5693831-093E-828A-1DDE-D039F7CBF014}"/>
          </ac:picMkLst>
        </pc:picChg>
      </pc:sldChg>
      <pc:sldChg chg="addSp delSp modSp mod delDesignElem">
        <pc:chgData name="eldert@eldert.net" userId="fbe95aa6-f670-4838-bac7-c94df5e74cff" providerId="ADAL" clId="{452E9FEC-766B-4F08-AC03-04273299B8EE}" dt="2023-05-22T18:14:10.486" v="90" actId="26606"/>
        <pc:sldMkLst>
          <pc:docMk/>
          <pc:sldMk cId="318189812" sldId="293"/>
        </pc:sldMkLst>
        <pc:spChg chg="mod">
          <ac:chgData name="eldert@eldert.net" userId="fbe95aa6-f670-4838-bac7-c94df5e74cff" providerId="ADAL" clId="{452E9FEC-766B-4F08-AC03-04273299B8EE}" dt="2023-05-22T18:14:10.479" v="89" actId="26606"/>
          <ac:spMkLst>
            <pc:docMk/>
            <pc:sldMk cId="318189812" sldId="293"/>
            <ac:spMk id="2" creationId="{D9BA963C-AF6F-0008-7664-0362BF82005C}"/>
          </ac:spMkLst>
        </pc:spChg>
        <pc:spChg chg="mod">
          <ac:chgData name="eldert@eldert.net" userId="fbe95aa6-f670-4838-bac7-c94df5e74cff" providerId="ADAL" clId="{452E9FEC-766B-4F08-AC03-04273299B8EE}" dt="2023-05-22T18:14:10.479" v="89" actId="26606"/>
          <ac:spMkLst>
            <pc:docMk/>
            <pc:sldMk cId="318189812" sldId="293"/>
            <ac:spMk id="3" creationId="{80959F14-AE50-1533-BBC0-AAE937C12529}"/>
          </ac:spMkLst>
        </pc:spChg>
        <pc:spChg chg="add del">
          <ac:chgData name="eldert@eldert.net" userId="fbe95aa6-f670-4838-bac7-c94df5e74cff" providerId="ADAL" clId="{452E9FEC-766B-4F08-AC03-04273299B8EE}" dt="2023-05-22T18:14:10.479" v="89" actId="26606"/>
          <ac:spMkLst>
            <pc:docMk/>
            <pc:sldMk cId="318189812" sldId="293"/>
            <ac:spMk id="16388" creationId="{9228552E-C8B1-4A80-8448-0787CE0FC704}"/>
          </ac:spMkLst>
        </pc:spChg>
        <pc:spChg chg="add">
          <ac:chgData name="eldert@eldert.net" userId="fbe95aa6-f670-4838-bac7-c94df5e74cff" providerId="ADAL" clId="{452E9FEC-766B-4F08-AC03-04273299B8EE}" dt="2023-05-22T18:14:10.486" v="90" actId="26606"/>
          <ac:spMkLst>
            <pc:docMk/>
            <pc:sldMk cId="318189812" sldId="293"/>
            <ac:spMk id="16390" creationId="{F13C74B1-5B17-4795-BED0-7140497B445A}"/>
          </ac:spMkLst>
        </pc:spChg>
        <pc:spChg chg="add del">
          <ac:chgData name="eldert@eldert.net" userId="fbe95aa6-f670-4838-bac7-c94df5e74cff" providerId="ADAL" clId="{452E9FEC-766B-4F08-AC03-04273299B8EE}" dt="2023-05-22T18:10:08.910" v="37"/>
          <ac:spMkLst>
            <pc:docMk/>
            <pc:sldMk cId="318189812" sldId="293"/>
            <ac:spMk id="16391" creationId="{F13C74B1-5B17-4795-BED0-7140497B445A}"/>
          </ac:spMkLst>
        </pc:spChg>
        <pc:spChg chg="add">
          <ac:chgData name="eldert@eldert.net" userId="fbe95aa6-f670-4838-bac7-c94df5e74cff" providerId="ADAL" clId="{452E9FEC-766B-4F08-AC03-04273299B8EE}" dt="2023-05-22T18:14:10.486" v="90" actId="26606"/>
          <ac:spMkLst>
            <pc:docMk/>
            <pc:sldMk cId="318189812" sldId="293"/>
            <ac:spMk id="16392" creationId="{D4974D33-8DC5-464E-8C6D-BE58F0669C17}"/>
          </ac:spMkLst>
        </pc:spChg>
        <pc:spChg chg="add del">
          <ac:chgData name="eldert@eldert.net" userId="fbe95aa6-f670-4838-bac7-c94df5e74cff" providerId="ADAL" clId="{452E9FEC-766B-4F08-AC03-04273299B8EE}" dt="2023-05-22T18:10:08.910" v="37"/>
          <ac:spMkLst>
            <pc:docMk/>
            <pc:sldMk cId="318189812" sldId="293"/>
            <ac:spMk id="16393" creationId="{D4974D33-8DC5-464E-8C6D-BE58F0669C17}"/>
          </ac:spMkLst>
        </pc:spChg>
        <pc:picChg chg="mod ord">
          <ac:chgData name="eldert@eldert.net" userId="fbe95aa6-f670-4838-bac7-c94df5e74cff" providerId="ADAL" clId="{452E9FEC-766B-4F08-AC03-04273299B8EE}" dt="2023-05-22T18:14:10.479" v="89" actId="26606"/>
          <ac:picMkLst>
            <pc:docMk/>
            <pc:sldMk cId="318189812" sldId="293"/>
            <ac:picMk id="16386" creationId="{FC591E41-A6BD-DAB8-0AD2-5A0846AFD889}"/>
          </ac:picMkLst>
        </pc:picChg>
      </pc:sldChg>
      <pc:sldChg chg="modSp del">
        <pc:chgData name="eldert@eldert.net" userId="fbe95aa6-f670-4838-bac7-c94df5e74cff" providerId="ADAL" clId="{452E9FEC-766B-4F08-AC03-04273299B8EE}" dt="2023-05-22T18:14:48.453" v="96" actId="47"/>
        <pc:sldMkLst>
          <pc:docMk/>
          <pc:sldMk cId="234770076" sldId="1815"/>
        </pc:sldMkLst>
        <pc:spChg chg="mod">
          <ac:chgData name="eldert@eldert.net" userId="fbe95aa6-f670-4838-bac7-c94df5e74cff" providerId="ADAL" clId="{452E9FEC-766B-4F08-AC03-04273299B8EE}" dt="2023-05-22T18:14:33.168" v="93"/>
          <ac:spMkLst>
            <pc:docMk/>
            <pc:sldMk cId="234770076" sldId="1815"/>
            <ac:spMk id="2" creationId="{2FC7DAD2-53AD-4340-95DA-62666FA42F02}"/>
          </ac:spMkLst>
        </pc:spChg>
        <pc:spChg chg="mod">
          <ac:chgData name="eldert@eldert.net" userId="fbe95aa6-f670-4838-bac7-c94df5e74cff" providerId="ADAL" clId="{452E9FEC-766B-4F08-AC03-04273299B8EE}" dt="2023-05-22T18:14:33.168" v="93"/>
          <ac:spMkLst>
            <pc:docMk/>
            <pc:sldMk cId="234770076" sldId="1815"/>
            <ac:spMk id="4" creationId="{3CF2DA81-F241-4318-B4F4-C49B0D8CEE15}"/>
          </ac:spMkLst>
        </pc:spChg>
      </pc:sldChg>
      <pc:sldChg chg="addSp delSp delDesignElem">
        <pc:chgData name="eldert@eldert.net" userId="fbe95aa6-f670-4838-bac7-c94df5e74cff" providerId="ADAL" clId="{452E9FEC-766B-4F08-AC03-04273299B8EE}" dt="2023-05-22T18:10:08.910" v="37"/>
        <pc:sldMkLst>
          <pc:docMk/>
          <pc:sldMk cId="989546546" sldId="1816"/>
        </pc:sldMkLst>
        <pc:spChg chg="add del">
          <ac:chgData name="eldert@eldert.net" userId="fbe95aa6-f670-4838-bac7-c94df5e74cff" providerId="ADAL" clId="{452E9FEC-766B-4F08-AC03-04273299B8EE}" dt="2023-05-22T18:10:08.910" v="37"/>
          <ac:spMkLst>
            <pc:docMk/>
            <pc:sldMk cId="989546546" sldId="1816"/>
            <ac:spMk id="19" creationId="{C1DD1A8A-57D5-4A81-AD04-532B043C5611}"/>
          </ac:spMkLst>
        </pc:spChg>
        <pc:spChg chg="add del">
          <ac:chgData name="eldert@eldert.net" userId="fbe95aa6-f670-4838-bac7-c94df5e74cff" providerId="ADAL" clId="{452E9FEC-766B-4F08-AC03-04273299B8EE}" dt="2023-05-22T18:10:08.910" v="37"/>
          <ac:spMkLst>
            <pc:docMk/>
            <pc:sldMk cId="989546546" sldId="1816"/>
            <ac:spMk id="21" creationId="{007891EC-4501-44ED-A8C8-B11B6DB767AB}"/>
          </ac:spMkLst>
        </pc:spChg>
      </pc:sldChg>
      <pc:sldChg chg="addSp delSp delDesignElem">
        <pc:chgData name="eldert@eldert.net" userId="fbe95aa6-f670-4838-bac7-c94df5e74cff" providerId="ADAL" clId="{452E9FEC-766B-4F08-AC03-04273299B8EE}" dt="2023-05-22T18:10:08.910" v="37"/>
        <pc:sldMkLst>
          <pc:docMk/>
          <pc:sldMk cId="811146480" sldId="1817"/>
        </pc:sldMkLst>
        <pc:spChg chg="add del">
          <ac:chgData name="eldert@eldert.net" userId="fbe95aa6-f670-4838-bac7-c94df5e74cff" providerId="ADAL" clId="{452E9FEC-766B-4F08-AC03-04273299B8EE}" dt="2023-05-22T18:10:08.910" v="37"/>
          <ac:spMkLst>
            <pc:docMk/>
            <pc:sldMk cId="811146480" sldId="1817"/>
            <ac:spMk id="13" creationId="{C1DD1A8A-57D5-4A81-AD04-532B043C5611}"/>
          </ac:spMkLst>
        </pc:spChg>
        <pc:spChg chg="add del">
          <ac:chgData name="eldert@eldert.net" userId="fbe95aa6-f670-4838-bac7-c94df5e74cff" providerId="ADAL" clId="{452E9FEC-766B-4F08-AC03-04273299B8EE}" dt="2023-05-22T18:10:08.910" v="37"/>
          <ac:spMkLst>
            <pc:docMk/>
            <pc:sldMk cId="811146480" sldId="1817"/>
            <ac:spMk id="15" creationId="{007891EC-4501-44ED-A8C8-B11B6DB767AB}"/>
          </ac:spMkLst>
        </pc:spChg>
      </pc:sldChg>
      <pc:sldChg chg="addSp delSp delDesignElem">
        <pc:chgData name="eldert@eldert.net" userId="fbe95aa6-f670-4838-bac7-c94df5e74cff" providerId="ADAL" clId="{452E9FEC-766B-4F08-AC03-04273299B8EE}" dt="2023-05-22T18:10:08.910" v="37"/>
        <pc:sldMkLst>
          <pc:docMk/>
          <pc:sldMk cId="2920520799" sldId="1818"/>
        </pc:sldMkLst>
        <pc:spChg chg="add del">
          <ac:chgData name="eldert@eldert.net" userId="fbe95aa6-f670-4838-bac7-c94df5e74cff" providerId="ADAL" clId="{452E9FEC-766B-4F08-AC03-04273299B8EE}" dt="2023-05-22T18:10:08.910" v="37"/>
          <ac:spMkLst>
            <pc:docMk/>
            <pc:sldMk cId="2920520799" sldId="1818"/>
            <ac:spMk id="10" creationId="{C1DD1A8A-57D5-4A81-AD04-532B043C5611}"/>
          </ac:spMkLst>
        </pc:spChg>
        <pc:spChg chg="add del">
          <ac:chgData name="eldert@eldert.net" userId="fbe95aa6-f670-4838-bac7-c94df5e74cff" providerId="ADAL" clId="{452E9FEC-766B-4F08-AC03-04273299B8EE}" dt="2023-05-22T18:10:08.910" v="37"/>
          <ac:spMkLst>
            <pc:docMk/>
            <pc:sldMk cId="2920520799" sldId="1818"/>
            <ac:spMk id="12" creationId="{007891EC-4501-44ED-A8C8-B11B6DB767AB}"/>
          </ac:spMkLst>
        </pc:spChg>
      </pc:sldChg>
      <pc:sldChg chg="addSp delSp modSp mod modAnim delDesignElem modShow">
        <pc:chgData name="eldert@eldert.net" userId="fbe95aa6-f670-4838-bac7-c94df5e74cff" providerId="ADAL" clId="{452E9FEC-766B-4F08-AC03-04273299B8EE}" dt="2023-05-23T15:02:19.727" v="254"/>
        <pc:sldMkLst>
          <pc:docMk/>
          <pc:sldMk cId="431514735" sldId="1820"/>
        </pc:sldMkLst>
        <pc:spChg chg="mod">
          <ac:chgData name="eldert@eldert.net" userId="fbe95aa6-f670-4838-bac7-c94df5e74cff" providerId="ADAL" clId="{452E9FEC-766B-4F08-AC03-04273299B8EE}" dt="2023-05-23T15:01:45.515" v="248" actId="20577"/>
          <ac:spMkLst>
            <pc:docMk/>
            <pc:sldMk cId="431514735" sldId="1820"/>
            <ac:spMk id="3" creationId="{A2C39D56-3652-DF59-324A-78AB219630A9}"/>
          </ac:spMkLst>
        </pc:spChg>
        <pc:spChg chg="add">
          <ac:chgData name="eldert@eldert.net" userId="fbe95aa6-f670-4838-bac7-c94df5e74cff" providerId="ADAL" clId="{452E9FEC-766B-4F08-AC03-04273299B8EE}" dt="2023-05-22T18:12:41.892" v="76" actId="26606"/>
          <ac:spMkLst>
            <pc:docMk/>
            <pc:sldMk cId="431514735" sldId="1820"/>
            <ac:spMk id="11268" creationId="{F13C74B1-5B17-4795-BED0-7140497B445A}"/>
          </ac:spMkLst>
        </pc:spChg>
        <pc:spChg chg="add">
          <ac:chgData name="eldert@eldert.net" userId="fbe95aa6-f670-4838-bac7-c94df5e74cff" providerId="ADAL" clId="{452E9FEC-766B-4F08-AC03-04273299B8EE}" dt="2023-05-22T18:12:41.892" v="76" actId="26606"/>
          <ac:spMkLst>
            <pc:docMk/>
            <pc:sldMk cId="431514735" sldId="1820"/>
            <ac:spMk id="11269" creationId="{D4974D33-8DC5-464E-8C6D-BE58F0669C17}"/>
          </ac:spMkLst>
        </pc:spChg>
        <pc:spChg chg="add del">
          <ac:chgData name="eldert@eldert.net" userId="fbe95aa6-f670-4838-bac7-c94df5e74cff" providerId="ADAL" clId="{452E9FEC-766B-4F08-AC03-04273299B8EE}" dt="2023-05-22T18:10:08.910" v="37"/>
          <ac:spMkLst>
            <pc:docMk/>
            <pc:sldMk cId="431514735" sldId="1820"/>
            <ac:spMk id="11271" creationId="{F13C74B1-5B17-4795-BED0-7140497B445A}"/>
          </ac:spMkLst>
        </pc:spChg>
        <pc:spChg chg="add del">
          <ac:chgData name="eldert@eldert.net" userId="fbe95aa6-f670-4838-bac7-c94df5e74cff" providerId="ADAL" clId="{452E9FEC-766B-4F08-AC03-04273299B8EE}" dt="2023-05-22T18:10:08.910" v="37"/>
          <ac:spMkLst>
            <pc:docMk/>
            <pc:sldMk cId="431514735" sldId="1820"/>
            <ac:spMk id="11273" creationId="{D4974D33-8DC5-464E-8C6D-BE58F0669C17}"/>
          </ac:spMkLst>
        </pc:spChg>
      </pc:sldChg>
      <pc:sldChg chg="addSp delSp mod delDesignElem modShow">
        <pc:chgData name="eldert@eldert.net" userId="fbe95aa6-f670-4838-bac7-c94df5e74cff" providerId="ADAL" clId="{452E9FEC-766B-4F08-AC03-04273299B8EE}" dt="2023-05-22T18:10:08.910" v="37"/>
        <pc:sldMkLst>
          <pc:docMk/>
          <pc:sldMk cId="307084185" sldId="1821"/>
        </pc:sldMkLst>
        <pc:spChg chg="add del">
          <ac:chgData name="eldert@eldert.net" userId="fbe95aa6-f670-4838-bac7-c94df5e74cff" providerId="ADAL" clId="{452E9FEC-766B-4F08-AC03-04273299B8EE}" dt="2023-05-22T18:10:08.910" v="37"/>
          <ac:spMkLst>
            <pc:docMk/>
            <pc:sldMk cId="307084185" sldId="1821"/>
            <ac:spMk id="11" creationId="{C1DD1A8A-57D5-4A81-AD04-532B043C5611}"/>
          </ac:spMkLst>
        </pc:spChg>
        <pc:spChg chg="add del">
          <ac:chgData name="eldert@eldert.net" userId="fbe95aa6-f670-4838-bac7-c94df5e74cff" providerId="ADAL" clId="{452E9FEC-766B-4F08-AC03-04273299B8EE}" dt="2023-05-22T18:10:08.910" v="37"/>
          <ac:spMkLst>
            <pc:docMk/>
            <pc:sldMk cId="307084185" sldId="1821"/>
            <ac:spMk id="13" creationId="{007891EC-4501-44ED-A8C8-B11B6DB767AB}"/>
          </ac:spMkLst>
        </pc:spChg>
      </pc:sldChg>
      <pc:sldChg chg="addSp delSp mod delDesignElem modShow">
        <pc:chgData name="eldert@eldert.net" userId="fbe95aa6-f670-4838-bac7-c94df5e74cff" providerId="ADAL" clId="{452E9FEC-766B-4F08-AC03-04273299B8EE}" dt="2023-05-22T18:10:08.910" v="37"/>
        <pc:sldMkLst>
          <pc:docMk/>
          <pc:sldMk cId="828947279" sldId="1822"/>
        </pc:sldMkLst>
        <pc:spChg chg="add del">
          <ac:chgData name="eldert@eldert.net" userId="fbe95aa6-f670-4838-bac7-c94df5e74cff" providerId="ADAL" clId="{452E9FEC-766B-4F08-AC03-04273299B8EE}" dt="2023-05-22T18:10:08.910" v="37"/>
          <ac:spMkLst>
            <pc:docMk/>
            <pc:sldMk cId="828947279" sldId="1822"/>
            <ac:spMk id="11" creationId="{71B2258F-86CA-4D4D-8270-BC05FCDEBFB3}"/>
          </ac:spMkLst>
        </pc:spChg>
      </pc:sldChg>
      <pc:sldChg chg="addSp delSp modSp mod setBg delDesignElem">
        <pc:chgData name="eldert@eldert.net" userId="fbe95aa6-f670-4838-bac7-c94df5e74cff" providerId="ADAL" clId="{452E9FEC-766B-4F08-AC03-04273299B8EE}" dt="2023-05-22T18:13:55.110" v="86" actId="26606"/>
        <pc:sldMkLst>
          <pc:docMk/>
          <pc:sldMk cId="4259776095" sldId="1823"/>
        </pc:sldMkLst>
        <pc:spChg chg="mod">
          <ac:chgData name="eldert@eldert.net" userId="fbe95aa6-f670-4838-bac7-c94df5e74cff" providerId="ADAL" clId="{452E9FEC-766B-4F08-AC03-04273299B8EE}" dt="2023-05-22T18:13:55.110" v="86" actId="26606"/>
          <ac:spMkLst>
            <pc:docMk/>
            <pc:sldMk cId="4259776095" sldId="1823"/>
            <ac:spMk id="4" creationId="{2055D55E-03DA-8270-AB6F-7D83EEC656A6}"/>
          </ac:spMkLst>
        </pc:spChg>
        <pc:spChg chg="mod">
          <ac:chgData name="eldert@eldert.net" userId="fbe95aa6-f670-4838-bac7-c94df5e74cff" providerId="ADAL" clId="{452E9FEC-766B-4F08-AC03-04273299B8EE}" dt="2023-05-22T18:13:55.110" v="86" actId="26606"/>
          <ac:spMkLst>
            <pc:docMk/>
            <pc:sldMk cId="4259776095" sldId="1823"/>
            <ac:spMk id="5" creationId="{6F0184F6-553C-01D5-1662-3E7F927873EF}"/>
          </ac:spMkLst>
        </pc:spChg>
        <pc:spChg chg="add del">
          <ac:chgData name="eldert@eldert.net" userId="fbe95aa6-f670-4838-bac7-c94df5e74cff" providerId="ADAL" clId="{452E9FEC-766B-4F08-AC03-04273299B8EE}" dt="2023-05-22T18:10:08.910" v="37"/>
          <ac:spMkLst>
            <pc:docMk/>
            <pc:sldMk cId="4259776095" sldId="1823"/>
            <ac:spMk id="11" creationId="{C1DD1A8A-57D5-4A81-AD04-532B043C5611}"/>
          </ac:spMkLst>
        </pc:spChg>
        <pc:spChg chg="add">
          <ac:chgData name="eldert@eldert.net" userId="fbe95aa6-f670-4838-bac7-c94df5e74cff" providerId="ADAL" clId="{452E9FEC-766B-4F08-AC03-04273299B8EE}" dt="2023-05-22T18:13:55.110" v="86" actId="26606"/>
          <ac:spMkLst>
            <pc:docMk/>
            <pc:sldMk cId="4259776095" sldId="1823"/>
            <ac:spMk id="12" creationId="{71B2258F-86CA-4D4D-8270-BC05FCDEBFB3}"/>
          </ac:spMkLst>
        </pc:spChg>
        <pc:spChg chg="add del">
          <ac:chgData name="eldert@eldert.net" userId="fbe95aa6-f670-4838-bac7-c94df5e74cff" providerId="ADAL" clId="{452E9FEC-766B-4F08-AC03-04273299B8EE}" dt="2023-05-22T18:10:08.910" v="37"/>
          <ac:spMkLst>
            <pc:docMk/>
            <pc:sldMk cId="4259776095" sldId="1823"/>
            <ac:spMk id="13" creationId="{007891EC-4501-44ED-A8C8-B11B6DB767AB}"/>
          </ac:spMkLst>
        </pc:spChg>
        <pc:picChg chg="mod">
          <ac:chgData name="eldert@eldert.net" userId="fbe95aa6-f670-4838-bac7-c94df5e74cff" providerId="ADAL" clId="{452E9FEC-766B-4F08-AC03-04273299B8EE}" dt="2023-05-22T18:13:55.110" v="86" actId="26606"/>
          <ac:picMkLst>
            <pc:docMk/>
            <pc:sldMk cId="4259776095" sldId="1823"/>
            <ac:picMk id="7" creationId="{3C0FDD7A-870F-1336-DD1B-6332E9D1FDD4}"/>
          </ac:picMkLst>
        </pc:picChg>
      </pc:sldChg>
      <pc:sldChg chg="addSp delSp modSp mod delDesignElem">
        <pc:chgData name="eldert@eldert.net" userId="fbe95aa6-f670-4838-bac7-c94df5e74cff" providerId="ADAL" clId="{452E9FEC-766B-4F08-AC03-04273299B8EE}" dt="2023-05-23T14:51:29.717" v="232" actId="20577"/>
        <pc:sldMkLst>
          <pc:docMk/>
          <pc:sldMk cId="2085080395" sldId="1824"/>
        </pc:sldMkLst>
        <pc:spChg chg="mod">
          <ac:chgData name="eldert@eldert.net" userId="fbe95aa6-f670-4838-bac7-c94df5e74cff" providerId="ADAL" clId="{452E9FEC-766B-4F08-AC03-04273299B8EE}" dt="2023-05-23T14:51:29.717" v="232" actId="20577"/>
          <ac:spMkLst>
            <pc:docMk/>
            <pc:sldMk cId="2085080395" sldId="1824"/>
            <ac:spMk id="2" creationId="{D1D720C3-B2AB-0CCB-760C-F038E6598587}"/>
          </ac:spMkLst>
        </pc:spChg>
        <pc:spChg chg="add">
          <ac:chgData name="eldert@eldert.net" userId="fbe95aa6-f670-4838-bac7-c94df5e74cff" providerId="ADAL" clId="{452E9FEC-766B-4F08-AC03-04273299B8EE}" dt="2023-05-22T18:12:26.999" v="73" actId="26606"/>
          <ac:spMkLst>
            <pc:docMk/>
            <pc:sldMk cId="2085080395" sldId="1824"/>
            <ac:spMk id="8196" creationId="{F13C74B1-5B17-4795-BED0-7140497B445A}"/>
          </ac:spMkLst>
        </pc:spChg>
        <pc:spChg chg="add">
          <ac:chgData name="eldert@eldert.net" userId="fbe95aa6-f670-4838-bac7-c94df5e74cff" providerId="ADAL" clId="{452E9FEC-766B-4F08-AC03-04273299B8EE}" dt="2023-05-22T18:12:26.999" v="73" actId="26606"/>
          <ac:spMkLst>
            <pc:docMk/>
            <pc:sldMk cId="2085080395" sldId="1824"/>
            <ac:spMk id="8197" creationId="{D4974D33-8DC5-464E-8C6D-BE58F0669C17}"/>
          </ac:spMkLst>
        </pc:spChg>
        <pc:spChg chg="add del">
          <ac:chgData name="eldert@eldert.net" userId="fbe95aa6-f670-4838-bac7-c94df5e74cff" providerId="ADAL" clId="{452E9FEC-766B-4F08-AC03-04273299B8EE}" dt="2023-05-22T18:10:08.910" v="37"/>
          <ac:spMkLst>
            <pc:docMk/>
            <pc:sldMk cId="2085080395" sldId="1824"/>
            <ac:spMk id="8199" creationId="{F13C74B1-5B17-4795-BED0-7140497B445A}"/>
          </ac:spMkLst>
        </pc:spChg>
        <pc:spChg chg="add del">
          <ac:chgData name="eldert@eldert.net" userId="fbe95aa6-f670-4838-bac7-c94df5e74cff" providerId="ADAL" clId="{452E9FEC-766B-4F08-AC03-04273299B8EE}" dt="2023-05-22T18:10:08.910" v="37"/>
          <ac:spMkLst>
            <pc:docMk/>
            <pc:sldMk cId="2085080395" sldId="1824"/>
            <ac:spMk id="8201" creationId="{D4974D33-8DC5-464E-8C6D-BE58F0669C17}"/>
          </ac:spMkLst>
        </pc:spChg>
      </pc:sldChg>
      <pc:sldChg chg="addSp delSp mod delDesignElem modNotesTx">
        <pc:chgData name="eldert@eldert.net" userId="fbe95aa6-f670-4838-bac7-c94df5e74cff" providerId="ADAL" clId="{452E9FEC-766B-4F08-AC03-04273299B8EE}" dt="2023-05-23T13:47:52.740" v="230" actId="20577"/>
        <pc:sldMkLst>
          <pc:docMk/>
          <pc:sldMk cId="2368904713" sldId="2076138357"/>
        </pc:sldMkLst>
        <pc:spChg chg="add">
          <ac:chgData name="eldert@eldert.net" userId="fbe95aa6-f670-4838-bac7-c94df5e74cff" providerId="ADAL" clId="{452E9FEC-766B-4F08-AC03-04273299B8EE}" dt="2023-05-22T18:11:45.955" v="66" actId="26606"/>
          <ac:spMkLst>
            <pc:docMk/>
            <pc:sldMk cId="2368904713" sldId="2076138357"/>
            <ac:spMk id="1028" creationId="{F13C74B1-5B17-4795-BED0-7140497B445A}"/>
          </ac:spMkLst>
        </pc:spChg>
        <pc:spChg chg="add">
          <ac:chgData name="eldert@eldert.net" userId="fbe95aa6-f670-4838-bac7-c94df5e74cff" providerId="ADAL" clId="{452E9FEC-766B-4F08-AC03-04273299B8EE}" dt="2023-05-22T18:11:45.955" v="66" actId="26606"/>
          <ac:spMkLst>
            <pc:docMk/>
            <pc:sldMk cId="2368904713" sldId="2076138357"/>
            <ac:spMk id="1029" creationId="{D4974D33-8DC5-464E-8C6D-BE58F0669C17}"/>
          </ac:spMkLst>
        </pc:spChg>
        <pc:spChg chg="add del">
          <ac:chgData name="eldert@eldert.net" userId="fbe95aa6-f670-4838-bac7-c94df5e74cff" providerId="ADAL" clId="{452E9FEC-766B-4F08-AC03-04273299B8EE}" dt="2023-05-22T18:10:08.910" v="37"/>
          <ac:spMkLst>
            <pc:docMk/>
            <pc:sldMk cId="2368904713" sldId="2076138357"/>
            <ac:spMk id="1031" creationId="{F13C74B1-5B17-4795-BED0-7140497B445A}"/>
          </ac:spMkLst>
        </pc:spChg>
        <pc:spChg chg="add del">
          <ac:chgData name="eldert@eldert.net" userId="fbe95aa6-f670-4838-bac7-c94df5e74cff" providerId="ADAL" clId="{452E9FEC-766B-4F08-AC03-04273299B8EE}" dt="2023-05-22T18:10:08.910" v="37"/>
          <ac:spMkLst>
            <pc:docMk/>
            <pc:sldMk cId="2368904713" sldId="2076138357"/>
            <ac:spMk id="1033" creationId="{D4974D33-8DC5-464E-8C6D-BE58F0669C17}"/>
          </ac:spMkLst>
        </pc:spChg>
      </pc:sldChg>
      <pc:sldChg chg="addSp delSp delDesignElem">
        <pc:chgData name="eldert@eldert.net" userId="fbe95aa6-f670-4838-bac7-c94df5e74cff" providerId="ADAL" clId="{452E9FEC-766B-4F08-AC03-04273299B8EE}" dt="2023-05-22T18:10:08.910" v="37"/>
        <pc:sldMkLst>
          <pc:docMk/>
          <pc:sldMk cId="289062521" sldId="2076138358"/>
        </pc:sldMkLst>
        <pc:spChg chg="add del">
          <ac:chgData name="eldert@eldert.net" userId="fbe95aa6-f670-4838-bac7-c94df5e74cff" providerId="ADAL" clId="{452E9FEC-766B-4F08-AC03-04273299B8EE}" dt="2023-05-22T18:10:08.910" v="37"/>
          <ac:spMkLst>
            <pc:docMk/>
            <pc:sldMk cId="289062521" sldId="2076138358"/>
            <ac:spMk id="3091" creationId="{87CC2527-562A-4F69-B487-4371E5B243E7}"/>
          </ac:spMkLst>
        </pc:spChg>
        <pc:cxnChg chg="add del">
          <ac:chgData name="eldert@eldert.net" userId="fbe95aa6-f670-4838-bac7-c94df5e74cff" providerId="ADAL" clId="{452E9FEC-766B-4F08-AC03-04273299B8EE}" dt="2023-05-22T18:10:08.910" v="37"/>
          <ac:cxnSpMkLst>
            <pc:docMk/>
            <pc:sldMk cId="289062521" sldId="2076138358"/>
            <ac:cxnSpMk id="3093" creationId="{BCDAEC91-5BCE-4B55-9CC0-43EF94CB734B}"/>
          </ac:cxnSpMkLst>
        </pc:cxnChg>
      </pc:sldChg>
      <pc:sldChg chg="addSp delSp delDesignElem">
        <pc:chgData name="eldert@eldert.net" userId="fbe95aa6-f670-4838-bac7-c94df5e74cff" providerId="ADAL" clId="{452E9FEC-766B-4F08-AC03-04273299B8EE}" dt="2023-05-22T18:10:08.910" v="37"/>
        <pc:sldMkLst>
          <pc:docMk/>
          <pc:sldMk cId="2938012202" sldId="2076138359"/>
        </pc:sldMkLst>
        <pc:spChg chg="add del">
          <ac:chgData name="eldert@eldert.net" userId="fbe95aa6-f670-4838-bac7-c94df5e74cff" providerId="ADAL" clId="{452E9FEC-766B-4F08-AC03-04273299B8EE}" dt="2023-05-22T18:10:08.910" v="37"/>
          <ac:spMkLst>
            <pc:docMk/>
            <pc:sldMk cId="2938012202" sldId="2076138359"/>
            <ac:spMk id="10" creationId="{42A4FC2C-047E-45A5-965D-8E1E3BF09BC6}"/>
          </ac:spMkLst>
        </pc:spChg>
      </pc:sldChg>
      <pc:sldChg chg="addSp delSp delDesignElem">
        <pc:chgData name="eldert@eldert.net" userId="fbe95aa6-f670-4838-bac7-c94df5e74cff" providerId="ADAL" clId="{452E9FEC-766B-4F08-AC03-04273299B8EE}" dt="2023-05-22T18:10:08.910" v="37"/>
        <pc:sldMkLst>
          <pc:docMk/>
          <pc:sldMk cId="2344002399" sldId="2076138360"/>
        </pc:sldMkLst>
        <pc:spChg chg="add del">
          <ac:chgData name="eldert@eldert.net" userId="fbe95aa6-f670-4838-bac7-c94df5e74cff" providerId="ADAL" clId="{452E9FEC-766B-4F08-AC03-04273299B8EE}" dt="2023-05-22T18:10:08.910" v="37"/>
          <ac:spMkLst>
            <pc:docMk/>
            <pc:sldMk cId="2344002399" sldId="2076138360"/>
            <ac:spMk id="21" creationId="{42A4FC2C-047E-45A5-965D-8E1E3BF09BC6}"/>
          </ac:spMkLst>
        </pc:spChg>
      </pc:sldChg>
      <pc:sldChg chg="addSp delSp delDesignElem">
        <pc:chgData name="eldert@eldert.net" userId="fbe95aa6-f670-4838-bac7-c94df5e74cff" providerId="ADAL" clId="{452E9FEC-766B-4F08-AC03-04273299B8EE}" dt="2023-05-22T18:10:08.910" v="37"/>
        <pc:sldMkLst>
          <pc:docMk/>
          <pc:sldMk cId="3030000202" sldId="2076138361"/>
        </pc:sldMkLst>
        <pc:spChg chg="add del">
          <ac:chgData name="eldert@eldert.net" userId="fbe95aa6-f670-4838-bac7-c94df5e74cff" providerId="ADAL" clId="{452E9FEC-766B-4F08-AC03-04273299B8EE}" dt="2023-05-22T18:10:08.910" v="37"/>
          <ac:spMkLst>
            <pc:docMk/>
            <pc:sldMk cId="3030000202" sldId="2076138361"/>
            <ac:spMk id="9" creationId="{42A4FC2C-047E-45A5-965D-8E1E3BF09BC6}"/>
          </ac:spMkLst>
        </pc:spChg>
      </pc:sldChg>
      <pc:sldChg chg="addSp delSp delDesignElem">
        <pc:chgData name="eldert@eldert.net" userId="fbe95aa6-f670-4838-bac7-c94df5e74cff" providerId="ADAL" clId="{452E9FEC-766B-4F08-AC03-04273299B8EE}" dt="2023-05-22T18:10:08.910" v="37"/>
        <pc:sldMkLst>
          <pc:docMk/>
          <pc:sldMk cId="398416815" sldId="2076138362"/>
        </pc:sldMkLst>
        <pc:spChg chg="add del">
          <ac:chgData name="eldert@eldert.net" userId="fbe95aa6-f670-4838-bac7-c94df5e74cff" providerId="ADAL" clId="{452E9FEC-766B-4F08-AC03-04273299B8EE}" dt="2023-05-22T18:10:08.910" v="37"/>
          <ac:spMkLst>
            <pc:docMk/>
            <pc:sldMk cId="398416815" sldId="2076138362"/>
            <ac:spMk id="9" creationId="{42A4FC2C-047E-45A5-965D-8E1E3BF09BC6}"/>
          </ac:spMkLst>
        </pc:spChg>
      </pc:sldChg>
      <pc:sldChg chg="addSp delSp delDesignElem">
        <pc:chgData name="eldert@eldert.net" userId="fbe95aa6-f670-4838-bac7-c94df5e74cff" providerId="ADAL" clId="{452E9FEC-766B-4F08-AC03-04273299B8EE}" dt="2023-05-22T18:10:08.910" v="37"/>
        <pc:sldMkLst>
          <pc:docMk/>
          <pc:sldMk cId="552055540" sldId="2076138363"/>
        </pc:sldMkLst>
        <pc:spChg chg="add del">
          <ac:chgData name="eldert@eldert.net" userId="fbe95aa6-f670-4838-bac7-c94df5e74cff" providerId="ADAL" clId="{452E9FEC-766B-4F08-AC03-04273299B8EE}" dt="2023-05-22T18:10:08.910" v="37"/>
          <ac:spMkLst>
            <pc:docMk/>
            <pc:sldMk cId="552055540" sldId="2076138363"/>
            <ac:spMk id="10" creationId="{42A4FC2C-047E-45A5-965D-8E1E3BF09BC6}"/>
          </ac:spMkLst>
        </pc:spChg>
      </pc:sldChg>
      <pc:sldChg chg="addSp delSp delDesignElem">
        <pc:chgData name="eldert@eldert.net" userId="fbe95aa6-f670-4838-bac7-c94df5e74cff" providerId="ADAL" clId="{452E9FEC-766B-4F08-AC03-04273299B8EE}" dt="2023-05-22T18:10:08.910" v="37"/>
        <pc:sldMkLst>
          <pc:docMk/>
          <pc:sldMk cId="779570841" sldId="2076138364"/>
        </pc:sldMkLst>
        <pc:spChg chg="add del">
          <ac:chgData name="eldert@eldert.net" userId="fbe95aa6-f670-4838-bac7-c94df5e74cff" providerId="ADAL" clId="{452E9FEC-766B-4F08-AC03-04273299B8EE}" dt="2023-05-22T18:10:08.910" v="37"/>
          <ac:spMkLst>
            <pc:docMk/>
            <pc:sldMk cId="779570841" sldId="2076138364"/>
            <ac:spMk id="10" creationId="{42A4FC2C-047E-45A5-965D-8E1E3BF09BC6}"/>
          </ac:spMkLst>
        </pc:spChg>
      </pc:sldChg>
      <pc:sldChg chg="addSp delSp delDesignElem">
        <pc:chgData name="eldert@eldert.net" userId="fbe95aa6-f670-4838-bac7-c94df5e74cff" providerId="ADAL" clId="{452E9FEC-766B-4F08-AC03-04273299B8EE}" dt="2023-05-22T18:10:08.910" v="37"/>
        <pc:sldMkLst>
          <pc:docMk/>
          <pc:sldMk cId="181374525" sldId="2076138365"/>
        </pc:sldMkLst>
        <pc:spChg chg="add del">
          <ac:chgData name="eldert@eldert.net" userId="fbe95aa6-f670-4838-bac7-c94df5e74cff" providerId="ADAL" clId="{452E9FEC-766B-4F08-AC03-04273299B8EE}" dt="2023-05-22T18:10:08.910" v="37"/>
          <ac:spMkLst>
            <pc:docMk/>
            <pc:sldMk cId="181374525" sldId="2076138365"/>
            <ac:spMk id="10" creationId="{42A4FC2C-047E-45A5-965D-8E1E3BF09BC6}"/>
          </ac:spMkLst>
        </pc:spChg>
      </pc:sldChg>
      <pc:sldChg chg="addSp delSp mod delDesignElem modShow">
        <pc:chgData name="eldert@eldert.net" userId="fbe95aa6-f670-4838-bac7-c94df5e74cff" providerId="ADAL" clId="{452E9FEC-766B-4F08-AC03-04273299B8EE}" dt="2023-05-22T18:10:08.910" v="37"/>
        <pc:sldMkLst>
          <pc:docMk/>
          <pc:sldMk cId="515272000" sldId="2076138366"/>
        </pc:sldMkLst>
        <pc:spChg chg="add del">
          <ac:chgData name="eldert@eldert.net" userId="fbe95aa6-f670-4838-bac7-c94df5e74cff" providerId="ADAL" clId="{452E9FEC-766B-4F08-AC03-04273299B8EE}" dt="2023-05-22T18:10:08.910" v="37"/>
          <ac:spMkLst>
            <pc:docMk/>
            <pc:sldMk cId="515272000" sldId="2076138366"/>
            <ac:spMk id="10" creationId="{42A4FC2C-047E-45A5-965D-8E1E3BF09BC6}"/>
          </ac:spMkLst>
        </pc:spChg>
      </pc:sldChg>
      <pc:sldChg chg="modSp del mod modShow">
        <pc:chgData name="eldert@eldert.net" userId="fbe95aa6-f670-4838-bac7-c94df5e74cff" providerId="ADAL" clId="{452E9FEC-766B-4F08-AC03-04273299B8EE}" dt="2023-05-22T18:13:32.016" v="82" actId="47"/>
        <pc:sldMkLst>
          <pc:docMk/>
          <pc:sldMk cId="448770904" sldId="2076138367"/>
        </pc:sldMkLst>
        <pc:spChg chg="mod">
          <ac:chgData name="eldert@eldert.net" userId="fbe95aa6-f670-4838-bac7-c94df5e74cff" providerId="ADAL" clId="{452E9FEC-766B-4F08-AC03-04273299B8EE}" dt="2023-05-22T18:10:08.910" v="37"/>
          <ac:spMkLst>
            <pc:docMk/>
            <pc:sldMk cId="448770904" sldId="2076138367"/>
            <ac:spMk id="4" creationId="{F2BE3A77-5048-B4F8-BDBF-ED444B58D9D7}"/>
          </ac:spMkLst>
        </pc:spChg>
        <pc:spChg chg="mod">
          <ac:chgData name="eldert@eldert.net" userId="fbe95aa6-f670-4838-bac7-c94df5e74cff" providerId="ADAL" clId="{452E9FEC-766B-4F08-AC03-04273299B8EE}" dt="2023-05-22T18:10:08.910" v="37"/>
          <ac:spMkLst>
            <pc:docMk/>
            <pc:sldMk cId="448770904" sldId="2076138367"/>
            <ac:spMk id="5" creationId="{C7B1BD40-D30B-407D-AE01-4E86E95C27DC}"/>
          </ac:spMkLst>
        </pc:spChg>
      </pc:sldChg>
      <pc:sldChg chg="addSp delSp mod delDesignElem">
        <pc:chgData name="eldert@eldert.net" userId="fbe95aa6-f670-4838-bac7-c94df5e74cff" providerId="ADAL" clId="{452E9FEC-766B-4F08-AC03-04273299B8EE}" dt="2023-05-22T18:11:54.450" v="68" actId="26606"/>
        <pc:sldMkLst>
          <pc:docMk/>
          <pc:sldMk cId="2622608535" sldId="2076138368"/>
        </pc:sldMkLst>
        <pc:spChg chg="add">
          <ac:chgData name="eldert@eldert.net" userId="fbe95aa6-f670-4838-bac7-c94df5e74cff" providerId="ADAL" clId="{452E9FEC-766B-4F08-AC03-04273299B8EE}" dt="2023-05-22T18:11:54.450" v="68" actId="26606"/>
          <ac:spMkLst>
            <pc:docMk/>
            <pc:sldMk cId="2622608535" sldId="2076138368"/>
            <ac:spMk id="1028" creationId="{F13C74B1-5B17-4795-BED0-7140497B445A}"/>
          </ac:spMkLst>
        </pc:spChg>
        <pc:spChg chg="add">
          <ac:chgData name="eldert@eldert.net" userId="fbe95aa6-f670-4838-bac7-c94df5e74cff" providerId="ADAL" clId="{452E9FEC-766B-4F08-AC03-04273299B8EE}" dt="2023-05-22T18:11:54.450" v="68" actId="26606"/>
          <ac:spMkLst>
            <pc:docMk/>
            <pc:sldMk cId="2622608535" sldId="2076138368"/>
            <ac:spMk id="1029" creationId="{D4974D33-8DC5-464E-8C6D-BE58F0669C17}"/>
          </ac:spMkLst>
        </pc:spChg>
        <pc:spChg chg="add del">
          <ac:chgData name="eldert@eldert.net" userId="fbe95aa6-f670-4838-bac7-c94df5e74cff" providerId="ADAL" clId="{452E9FEC-766B-4F08-AC03-04273299B8EE}" dt="2023-05-22T18:10:08.910" v="37"/>
          <ac:spMkLst>
            <pc:docMk/>
            <pc:sldMk cId="2622608535" sldId="2076138368"/>
            <ac:spMk id="1031" creationId="{F13C74B1-5B17-4795-BED0-7140497B445A}"/>
          </ac:spMkLst>
        </pc:spChg>
        <pc:spChg chg="add del">
          <ac:chgData name="eldert@eldert.net" userId="fbe95aa6-f670-4838-bac7-c94df5e74cff" providerId="ADAL" clId="{452E9FEC-766B-4F08-AC03-04273299B8EE}" dt="2023-05-22T18:10:08.910" v="37"/>
          <ac:spMkLst>
            <pc:docMk/>
            <pc:sldMk cId="2622608535" sldId="2076138368"/>
            <ac:spMk id="1033" creationId="{D4974D33-8DC5-464E-8C6D-BE58F0669C17}"/>
          </ac:spMkLst>
        </pc:spChg>
      </pc:sldChg>
      <pc:sldChg chg="add del setBg">
        <pc:chgData name="eldert@eldert.net" userId="fbe95aa6-f670-4838-bac7-c94df5e74cff" providerId="ADAL" clId="{452E9FEC-766B-4F08-AC03-04273299B8EE}" dt="2023-05-22T18:11:04.935" v="60"/>
        <pc:sldMkLst>
          <pc:docMk/>
          <pc:sldMk cId="2180568039" sldId="2076138369"/>
        </pc:sldMkLst>
      </pc:sldChg>
      <pc:sldChg chg="add">
        <pc:chgData name="eldert@eldert.net" userId="fbe95aa6-f670-4838-bac7-c94df5e74cff" providerId="ADAL" clId="{452E9FEC-766B-4F08-AC03-04273299B8EE}" dt="2023-05-22T18:11:05.005" v="61"/>
        <pc:sldMkLst>
          <pc:docMk/>
          <pc:sldMk cId="3308929835" sldId="2076138369"/>
        </pc:sldMkLst>
      </pc:sldChg>
      <pc:sldChg chg="add del delCm">
        <pc:chgData name="eldert@eldert.net" userId="fbe95aa6-f670-4838-bac7-c94df5e74cff" providerId="ADAL" clId="{452E9FEC-766B-4F08-AC03-04273299B8EE}" dt="2023-05-22T18:13:24.600" v="81"/>
        <pc:sldMkLst>
          <pc:docMk/>
          <pc:sldMk cId="2714650537" sldId="2076138417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del">
              <pc226:chgData name="eldert@eldert.net" userId="fbe95aa6-f670-4838-bac7-c94df5e74cff" providerId="ADAL" clId="{452E9FEC-766B-4F08-AC03-04273299B8EE}" dt="2023-05-22T18:13:24.600" v="81"/>
              <pc2:cmMkLst xmlns:pc2="http://schemas.microsoft.com/office/powerpoint/2019/9/main/command">
                <pc:docMk/>
                <pc:sldMk cId="2714650537" sldId="2076138417"/>
                <pc2:cmMk id="{A1037EE7-0C9C-4CA8-AEA5-D0678820BAE2}"/>
              </pc2:cmMkLst>
            </pc226:cmChg>
          </p:ext>
        </pc:extLst>
      </pc:sldChg>
      <pc:sldChg chg="delSp modSp add mod setBg delDesignElem">
        <pc:chgData name="eldert@eldert.net" userId="fbe95aa6-f670-4838-bac7-c94df5e74cff" providerId="ADAL" clId="{452E9FEC-766B-4F08-AC03-04273299B8EE}" dt="2023-05-22T18:15:18.224" v="104" actId="255"/>
        <pc:sldMkLst>
          <pc:docMk/>
          <pc:sldMk cId="1358892404" sldId="2076138418"/>
        </pc:sldMkLst>
        <pc:spChg chg="mod">
          <ac:chgData name="eldert@eldert.net" userId="fbe95aa6-f670-4838-bac7-c94df5e74cff" providerId="ADAL" clId="{452E9FEC-766B-4F08-AC03-04273299B8EE}" dt="2023-05-22T18:15:18.224" v="104" actId="255"/>
          <ac:spMkLst>
            <pc:docMk/>
            <pc:sldMk cId="1358892404" sldId="2076138418"/>
            <ac:spMk id="2" creationId="{2FC7DAD2-53AD-4340-95DA-62666FA42F02}"/>
          </ac:spMkLst>
        </pc:spChg>
        <pc:spChg chg="del">
          <ac:chgData name="eldert@eldert.net" userId="fbe95aa6-f670-4838-bac7-c94df5e74cff" providerId="ADAL" clId="{452E9FEC-766B-4F08-AC03-04273299B8EE}" dt="2023-05-22T18:14:45.159" v="95"/>
          <ac:spMkLst>
            <pc:docMk/>
            <pc:sldMk cId="1358892404" sldId="2076138418"/>
            <ac:spMk id="15373" creationId="{7C432AFE-B3D2-4BFF-BF8F-96C27AFF1AC7}"/>
          </ac:spMkLst>
        </pc:spChg>
        <pc:spChg chg="del">
          <ac:chgData name="eldert@eldert.net" userId="fbe95aa6-f670-4838-bac7-c94df5e74cff" providerId="ADAL" clId="{452E9FEC-766B-4F08-AC03-04273299B8EE}" dt="2023-05-22T18:14:45.159" v="95"/>
          <ac:spMkLst>
            <pc:docMk/>
            <pc:sldMk cId="1358892404" sldId="2076138418"/>
            <ac:spMk id="15374" creationId="{AF2F604E-43BE-4DC3-B983-E071523364F8}"/>
          </ac:spMkLst>
        </pc:spChg>
        <pc:spChg chg="del">
          <ac:chgData name="eldert@eldert.net" userId="fbe95aa6-f670-4838-bac7-c94df5e74cff" providerId="ADAL" clId="{452E9FEC-766B-4F08-AC03-04273299B8EE}" dt="2023-05-22T18:14:45.159" v="95"/>
          <ac:spMkLst>
            <pc:docMk/>
            <pc:sldMk cId="1358892404" sldId="2076138418"/>
            <ac:spMk id="15375" creationId="{08C9B587-E65E-4B52-B37C-ABEBB6E87928}"/>
          </ac:spMkLst>
        </pc:spChg>
        <pc:picChg chg="del">
          <ac:chgData name="eldert@eldert.net" userId="fbe95aa6-f670-4838-bac7-c94df5e74cff" providerId="ADAL" clId="{452E9FEC-766B-4F08-AC03-04273299B8EE}" dt="2023-05-22T18:14:54.801" v="99" actId="478"/>
          <ac:picMkLst>
            <pc:docMk/>
            <pc:sldMk cId="1358892404" sldId="2076138418"/>
            <ac:picMk id="18" creationId="{428AABA9-6F40-539B-37F8-04F969C8345F}"/>
          </ac:picMkLst>
        </pc:picChg>
      </pc:sldChg>
      <pc:sldMasterChg chg="del delSldLayout">
        <pc:chgData name="eldert@eldert.net" userId="fbe95aa6-f670-4838-bac7-c94df5e74cff" providerId="ADAL" clId="{452E9FEC-766B-4F08-AC03-04273299B8EE}" dt="2023-05-22T18:14:48.453" v="96" actId="47"/>
        <pc:sldMasterMkLst>
          <pc:docMk/>
          <pc:sldMasterMk cId="1999299803" sldId="2147483661"/>
        </pc:sldMasterMkLst>
        <pc:sldLayoutChg chg="del">
          <pc:chgData name="eldert@eldert.net" userId="fbe95aa6-f670-4838-bac7-c94df5e74cff" providerId="ADAL" clId="{452E9FEC-766B-4F08-AC03-04273299B8EE}" dt="2023-05-22T18:14:48.453" v="96" actId="47"/>
          <pc:sldLayoutMkLst>
            <pc:docMk/>
            <pc:sldMasterMk cId="1999299803" sldId="2147483661"/>
            <pc:sldLayoutMk cId="2592684916" sldId="2147483662"/>
          </pc:sldLayoutMkLst>
        </pc:sldLayoutChg>
        <pc:sldLayoutChg chg="del">
          <pc:chgData name="eldert@eldert.net" userId="fbe95aa6-f670-4838-bac7-c94df5e74cff" providerId="ADAL" clId="{452E9FEC-766B-4F08-AC03-04273299B8EE}" dt="2023-05-22T18:14:48.453" v="96" actId="47"/>
          <pc:sldLayoutMkLst>
            <pc:docMk/>
            <pc:sldMasterMk cId="1999299803" sldId="2147483661"/>
            <pc:sldLayoutMk cId="3138632220" sldId="2147483663"/>
          </pc:sldLayoutMkLst>
        </pc:sldLayoutChg>
        <pc:sldLayoutChg chg="del">
          <pc:chgData name="eldert@eldert.net" userId="fbe95aa6-f670-4838-bac7-c94df5e74cff" providerId="ADAL" clId="{452E9FEC-766B-4F08-AC03-04273299B8EE}" dt="2023-05-22T18:14:48.453" v="96" actId="47"/>
          <pc:sldLayoutMkLst>
            <pc:docMk/>
            <pc:sldMasterMk cId="1999299803" sldId="2147483661"/>
            <pc:sldLayoutMk cId="3541945496" sldId="2147483664"/>
          </pc:sldLayoutMkLst>
        </pc:sldLayoutChg>
        <pc:sldLayoutChg chg="del">
          <pc:chgData name="eldert@eldert.net" userId="fbe95aa6-f670-4838-bac7-c94df5e74cff" providerId="ADAL" clId="{452E9FEC-766B-4F08-AC03-04273299B8EE}" dt="2023-05-22T18:14:48.453" v="96" actId="47"/>
          <pc:sldLayoutMkLst>
            <pc:docMk/>
            <pc:sldMasterMk cId="1999299803" sldId="2147483661"/>
            <pc:sldLayoutMk cId="4154284492" sldId="2147483665"/>
          </pc:sldLayoutMkLst>
        </pc:sldLayoutChg>
        <pc:sldLayoutChg chg="del">
          <pc:chgData name="eldert@eldert.net" userId="fbe95aa6-f670-4838-bac7-c94df5e74cff" providerId="ADAL" clId="{452E9FEC-766B-4F08-AC03-04273299B8EE}" dt="2023-05-22T18:14:48.453" v="96" actId="47"/>
          <pc:sldLayoutMkLst>
            <pc:docMk/>
            <pc:sldMasterMk cId="1999299803" sldId="2147483661"/>
            <pc:sldLayoutMk cId="1551344006" sldId="2147483666"/>
          </pc:sldLayoutMkLst>
        </pc:sldLayoutChg>
        <pc:sldLayoutChg chg="del">
          <pc:chgData name="eldert@eldert.net" userId="fbe95aa6-f670-4838-bac7-c94df5e74cff" providerId="ADAL" clId="{452E9FEC-766B-4F08-AC03-04273299B8EE}" dt="2023-05-22T18:14:48.453" v="96" actId="47"/>
          <pc:sldLayoutMkLst>
            <pc:docMk/>
            <pc:sldMasterMk cId="1999299803" sldId="2147483661"/>
            <pc:sldLayoutMk cId="622543799" sldId="2147483667"/>
          </pc:sldLayoutMkLst>
        </pc:sldLayoutChg>
        <pc:sldLayoutChg chg="del">
          <pc:chgData name="eldert@eldert.net" userId="fbe95aa6-f670-4838-bac7-c94df5e74cff" providerId="ADAL" clId="{452E9FEC-766B-4F08-AC03-04273299B8EE}" dt="2023-05-22T18:14:48.453" v="96" actId="47"/>
          <pc:sldLayoutMkLst>
            <pc:docMk/>
            <pc:sldMasterMk cId="1999299803" sldId="2147483661"/>
            <pc:sldLayoutMk cId="3802612679" sldId="2147483668"/>
          </pc:sldLayoutMkLst>
        </pc:sldLayoutChg>
        <pc:sldLayoutChg chg="del">
          <pc:chgData name="eldert@eldert.net" userId="fbe95aa6-f670-4838-bac7-c94df5e74cff" providerId="ADAL" clId="{452E9FEC-766B-4F08-AC03-04273299B8EE}" dt="2023-05-22T18:14:48.453" v="96" actId="47"/>
          <pc:sldLayoutMkLst>
            <pc:docMk/>
            <pc:sldMasterMk cId="1999299803" sldId="2147483661"/>
            <pc:sldLayoutMk cId="1184466192" sldId="2147483669"/>
          </pc:sldLayoutMkLst>
        </pc:sldLayoutChg>
        <pc:sldLayoutChg chg="del">
          <pc:chgData name="eldert@eldert.net" userId="fbe95aa6-f670-4838-bac7-c94df5e74cff" providerId="ADAL" clId="{452E9FEC-766B-4F08-AC03-04273299B8EE}" dt="2023-05-22T18:14:48.453" v="96" actId="47"/>
          <pc:sldLayoutMkLst>
            <pc:docMk/>
            <pc:sldMasterMk cId="1999299803" sldId="2147483661"/>
            <pc:sldLayoutMk cId="331912974" sldId="2147483670"/>
          </pc:sldLayoutMkLst>
        </pc:sldLayoutChg>
        <pc:sldLayoutChg chg="del">
          <pc:chgData name="eldert@eldert.net" userId="fbe95aa6-f670-4838-bac7-c94df5e74cff" providerId="ADAL" clId="{452E9FEC-766B-4F08-AC03-04273299B8EE}" dt="2023-05-22T18:14:48.453" v="96" actId="47"/>
          <pc:sldLayoutMkLst>
            <pc:docMk/>
            <pc:sldMasterMk cId="1999299803" sldId="2147483661"/>
            <pc:sldLayoutMk cId="4175367941" sldId="2147483671"/>
          </pc:sldLayoutMkLst>
        </pc:sldLayoutChg>
        <pc:sldLayoutChg chg="del">
          <pc:chgData name="eldert@eldert.net" userId="fbe95aa6-f670-4838-bac7-c94df5e74cff" providerId="ADAL" clId="{452E9FEC-766B-4F08-AC03-04273299B8EE}" dt="2023-05-22T18:14:48.453" v="96" actId="47"/>
          <pc:sldLayoutMkLst>
            <pc:docMk/>
            <pc:sldMasterMk cId="1999299803" sldId="2147483661"/>
            <pc:sldLayoutMk cId="927983529" sldId="2147483672"/>
          </pc:sldLayoutMkLst>
        </pc:sldLayoutChg>
        <pc:sldLayoutChg chg="del">
          <pc:chgData name="eldert@eldert.net" userId="fbe95aa6-f670-4838-bac7-c94df5e74cff" providerId="ADAL" clId="{452E9FEC-766B-4F08-AC03-04273299B8EE}" dt="2023-05-22T18:14:48.453" v="96" actId="47"/>
          <pc:sldLayoutMkLst>
            <pc:docMk/>
            <pc:sldMasterMk cId="1999299803" sldId="2147483661"/>
            <pc:sldLayoutMk cId="2110776784" sldId="2147483673"/>
          </pc:sldLayoutMkLst>
        </pc:sldLayoutChg>
        <pc:sldLayoutChg chg="del">
          <pc:chgData name="eldert@eldert.net" userId="fbe95aa6-f670-4838-bac7-c94df5e74cff" providerId="ADAL" clId="{452E9FEC-766B-4F08-AC03-04273299B8EE}" dt="2023-05-22T18:14:48.453" v="96" actId="47"/>
          <pc:sldLayoutMkLst>
            <pc:docMk/>
            <pc:sldMasterMk cId="1999299803" sldId="2147483661"/>
            <pc:sldLayoutMk cId="857041734" sldId="2147483674"/>
          </pc:sldLayoutMkLst>
        </pc:sldLayoutChg>
        <pc:sldLayoutChg chg="del">
          <pc:chgData name="eldert@eldert.net" userId="fbe95aa6-f670-4838-bac7-c94df5e74cff" providerId="ADAL" clId="{452E9FEC-766B-4F08-AC03-04273299B8EE}" dt="2023-05-22T18:14:48.453" v="96" actId="47"/>
          <pc:sldLayoutMkLst>
            <pc:docMk/>
            <pc:sldMasterMk cId="1999299803" sldId="2147483661"/>
            <pc:sldLayoutMk cId="1654877944" sldId="2147483675"/>
          </pc:sldLayoutMkLst>
        </pc:sldLayoutChg>
        <pc:sldLayoutChg chg="del">
          <pc:chgData name="eldert@eldert.net" userId="fbe95aa6-f670-4838-bac7-c94df5e74cff" providerId="ADAL" clId="{452E9FEC-766B-4F08-AC03-04273299B8EE}" dt="2023-05-22T18:14:48.453" v="96" actId="47"/>
          <pc:sldLayoutMkLst>
            <pc:docMk/>
            <pc:sldMasterMk cId="1999299803" sldId="2147483661"/>
            <pc:sldLayoutMk cId="4014586014" sldId="2147483676"/>
          </pc:sldLayoutMkLst>
        </pc:sldLayoutChg>
        <pc:sldLayoutChg chg="del">
          <pc:chgData name="eldert@eldert.net" userId="fbe95aa6-f670-4838-bac7-c94df5e74cff" providerId="ADAL" clId="{452E9FEC-766B-4F08-AC03-04273299B8EE}" dt="2023-05-22T18:14:48.453" v="96" actId="47"/>
          <pc:sldLayoutMkLst>
            <pc:docMk/>
            <pc:sldMasterMk cId="1999299803" sldId="2147483661"/>
            <pc:sldLayoutMk cId="978223144" sldId="2147483677"/>
          </pc:sldLayoutMkLst>
        </pc:sldLayoutChg>
        <pc:sldLayoutChg chg="del">
          <pc:chgData name="eldert@eldert.net" userId="fbe95aa6-f670-4838-bac7-c94df5e74cff" providerId="ADAL" clId="{452E9FEC-766B-4F08-AC03-04273299B8EE}" dt="2023-05-22T18:14:48.453" v="96" actId="47"/>
          <pc:sldLayoutMkLst>
            <pc:docMk/>
            <pc:sldMasterMk cId="1999299803" sldId="2147483661"/>
            <pc:sldLayoutMk cId="1817243608" sldId="2147483678"/>
          </pc:sldLayoutMkLst>
        </pc:sldLayoutChg>
        <pc:sldLayoutChg chg="del">
          <pc:chgData name="eldert@eldert.net" userId="fbe95aa6-f670-4838-bac7-c94df5e74cff" providerId="ADAL" clId="{452E9FEC-766B-4F08-AC03-04273299B8EE}" dt="2023-05-22T18:14:48.453" v="96" actId="47"/>
          <pc:sldLayoutMkLst>
            <pc:docMk/>
            <pc:sldMasterMk cId="1999299803" sldId="2147483661"/>
            <pc:sldLayoutMk cId="4287918347" sldId="2147483679"/>
          </pc:sldLayoutMkLst>
        </pc:sldLayoutChg>
        <pc:sldLayoutChg chg="del">
          <pc:chgData name="eldert@eldert.net" userId="fbe95aa6-f670-4838-bac7-c94df5e74cff" providerId="ADAL" clId="{452E9FEC-766B-4F08-AC03-04273299B8EE}" dt="2023-05-22T18:14:48.453" v="96" actId="47"/>
          <pc:sldLayoutMkLst>
            <pc:docMk/>
            <pc:sldMasterMk cId="1999299803" sldId="2147483661"/>
            <pc:sldLayoutMk cId="521740071" sldId="2147483680"/>
          </pc:sldLayoutMkLst>
        </pc:sldLayoutChg>
        <pc:sldLayoutChg chg="del">
          <pc:chgData name="eldert@eldert.net" userId="fbe95aa6-f670-4838-bac7-c94df5e74cff" providerId="ADAL" clId="{452E9FEC-766B-4F08-AC03-04273299B8EE}" dt="2023-05-22T18:14:48.453" v="96" actId="47"/>
          <pc:sldLayoutMkLst>
            <pc:docMk/>
            <pc:sldMasterMk cId="1999299803" sldId="2147483661"/>
            <pc:sldLayoutMk cId="1396049018" sldId="2147483681"/>
          </pc:sldLayoutMkLst>
        </pc:sldLayoutChg>
        <pc:sldLayoutChg chg="del">
          <pc:chgData name="eldert@eldert.net" userId="fbe95aa6-f670-4838-bac7-c94df5e74cff" providerId="ADAL" clId="{452E9FEC-766B-4F08-AC03-04273299B8EE}" dt="2023-05-22T18:14:48.453" v="96" actId="47"/>
          <pc:sldLayoutMkLst>
            <pc:docMk/>
            <pc:sldMasterMk cId="1999299803" sldId="2147483661"/>
            <pc:sldLayoutMk cId="577269992" sldId="2147483682"/>
          </pc:sldLayoutMkLst>
        </pc:sldLayoutChg>
        <pc:sldLayoutChg chg="del">
          <pc:chgData name="eldert@eldert.net" userId="fbe95aa6-f670-4838-bac7-c94df5e74cff" providerId="ADAL" clId="{452E9FEC-766B-4F08-AC03-04273299B8EE}" dt="2023-05-22T18:14:48.453" v="96" actId="47"/>
          <pc:sldLayoutMkLst>
            <pc:docMk/>
            <pc:sldMasterMk cId="1999299803" sldId="2147483661"/>
            <pc:sldLayoutMk cId="3443131150" sldId="2147483683"/>
          </pc:sldLayoutMkLst>
        </pc:sldLayoutChg>
        <pc:sldLayoutChg chg="del">
          <pc:chgData name="eldert@eldert.net" userId="fbe95aa6-f670-4838-bac7-c94df5e74cff" providerId="ADAL" clId="{452E9FEC-766B-4F08-AC03-04273299B8EE}" dt="2023-05-22T18:14:48.453" v="96" actId="47"/>
          <pc:sldLayoutMkLst>
            <pc:docMk/>
            <pc:sldMasterMk cId="1999299803" sldId="2147483661"/>
            <pc:sldLayoutMk cId="2812057085" sldId="2147483684"/>
          </pc:sldLayoutMkLst>
        </pc:sldLayoutChg>
      </pc:sldMasterChg>
      <pc:sldMasterChg chg="delSldLayout modSldLayout">
        <pc:chgData name="eldert@eldert.net" userId="fbe95aa6-f670-4838-bac7-c94df5e74cff" providerId="ADAL" clId="{452E9FEC-766B-4F08-AC03-04273299B8EE}" dt="2023-05-22T18:11:07.199" v="62" actId="47"/>
        <pc:sldMasterMkLst>
          <pc:docMk/>
          <pc:sldMasterMk cId="3290152676" sldId="2147483685"/>
        </pc:sldMasterMkLst>
        <pc:sldLayoutChg chg="addSp">
          <pc:chgData name="eldert@eldert.net" userId="fbe95aa6-f670-4838-bac7-c94df5e74cff" providerId="ADAL" clId="{452E9FEC-766B-4F08-AC03-04273299B8EE}" dt="2023-05-22T18:09:59.486" v="35"/>
          <pc:sldLayoutMkLst>
            <pc:docMk/>
            <pc:sldMasterMk cId="3290152676" sldId="2147483685"/>
            <pc:sldLayoutMk cId="1484734490" sldId="2147483687"/>
          </pc:sldLayoutMkLst>
          <pc:spChg chg="add">
            <ac:chgData name="eldert@eldert.net" userId="fbe95aa6-f670-4838-bac7-c94df5e74cff" providerId="ADAL" clId="{452E9FEC-766B-4F08-AC03-04273299B8EE}" dt="2023-05-22T18:09:59.486" v="35"/>
            <ac:spMkLst>
              <pc:docMk/>
              <pc:sldMasterMk cId="3290152676" sldId="2147483685"/>
              <pc:sldLayoutMk cId="1484734490" sldId="2147483687"/>
              <ac:spMk id="7" creationId="{2FA4692B-C462-16FD-4975-7B851265F88B}"/>
            </ac:spMkLst>
          </pc:spChg>
        </pc:sldLayoutChg>
        <pc:sldLayoutChg chg="addSp delSp del">
          <pc:chgData name="eldert@eldert.net" userId="fbe95aa6-f670-4838-bac7-c94df5e74cff" providerId="ADAL" clId="{452E9FEC-766B-4F08-AC03-04273299B8EE}" dt="2023-05-22T18:11:07.199" v="62" actId="47"/>
          <pc:sldLayoutMkLst>
            <pc:docMk/>
            <pc:sldMasterMk cId="3290152676" sldId="2147483685"/>
            <pc:sldLayoutMk cId="2247775934" sldId="2147483697"/>
          </pc:sldLayoutMkLst>
          <pc:spChg chg="add del">
            <ac:chgData name="eldert@eldert.net" userId="fbe95aa6-f670-4838-bac7-c94df5e74cff" providerId="ADAL" clId="{452E9FEC-766B-4F08-AC03-04273299B8EE}" dt="2023-05-22T18:10:08.910" v="37"/>
            <ac:spMkLst>
              <pc:docMk/>
              <pc:sldMasterMk cId="3290152676" sldId="2147483685"/>
              <pc:sldLayoutMk cId="2247775934" sldId="2147483697"/>
              <ac:spMk id="19" creationId="{B274DA5E-CB51-4E49-9231-83F49F727B25}"/>
            </ac:spMkLst>
          </pc:spChg>
          <pc:picChg chg="add del">
            <ac:chgData name="eldert@eldert.net" userId="fbe95aa6-f670-4838-bac7-c94df5e74cff" providerId="ADAL" clId="{452E9FEC-766B-4F08-AC03-04273299B8EE}" dt="2023-05-22T18:10:08.910" v="37"/>
            <ac:picMkLst>
              <pc:docMk/>
              <pc:sldMasterMk cId="3290152676" sldId="2147483685"/>
              <pc:sldLayoutMk cId="2247775934" sldId="2147483697"/>
              <ac:picMk id="6" creationId="{ABD00289-BAA1-8740-B6FA-81CD269BD783}"/>
            </ac:picMkLst>
          </pc:picChg>
        </pc:sldLayoutChg>
      </pc:sldMasterChg>
    </pc:docChg>
  </pc:docChgLst>
  <pc:docChgLst>
    <pc:chgData name="Eldert Grootenboer" userId="86a8f506-bb1c-4964-839a-78287daf85b1" providerId="ADAL" clId="{452E9FEC-766B-4F08-AC03-04273299B8EE}"/>
    <pc:docChg chg="custSel modSld modMainMaster">
      <pc:chgData name="Eldert Grootenboer" userId="86a8f506-bb1c-4964-839a-78287daf85b1" providerId="ADAL" clId="{452E9FEC-766B-4F08-AC03-04273299B8EE}" dt="2023-02-22T19:30:19.208" v="22" actId="1076"/>
      <pc:docMkLst>
        <pc:docMk/>
      </pc:docMkLst>
      <pc:sldChg chg="mod modShow">
        <pc:chgData name="Eldert Grootenboer" userId="86a8f506-bb1c-4964-839a-78287daf85b1" providerId="ADAL" clId="{452E9FEC-766B-4F08-AC03-04273299B8EE}" dt="2023-02-22T16:24:40.105" v="0" actId="729"/>
        <pc:sldMkLst>
          <pc:docMk/>
          <pc:sldMk cId="1428937894" sldId="278"/>
        </pc:sldMkLst>
      </pc:sldChg>
      <pc:sldChg chg="mod modShow">
        <pc:chgData name="Eldert Grootenboer" userId="86a8f506-bb1c-4964-839a-78287daf85b1" providerId="ADAL" clId="{452E9FEC-766B-4F08-AC03-04273299B8EE}" dt="2023-02-22T16:24:40.105" v="0" actId="729"/>
        <pc:sldMkLst>
          <pc:docMk/>
          <pc:sldMk cId="1273200290" sldId="288"/>
        </pc:sldMkLst>
      </pc:sldChg>
      <pc:sldChg chg="mod modShow">
        <pc:chgData name="Eldert Grootenboer" userId="86a8f506-bb1c-4964-839a-78287daf85b1" providerId="ADAL" clId="{452E9FEC-766B-4F08-AC03-04273299B8EE}" dt="2023-02-22T16:24:40.105" v="0" actId="729"/>
        <pc:sldMkLst>
          <pc:docMk/>
          <pc:sldMk cId="790155546" sldId="290"/>
        </pc:sldMkLst>
      </pc:sldChg>
      <pc:sldChg chg="mod modShow">
        <pc:chgData name="Eldert Grootenboer" userId="86a8f506-bb1c-4964-839a-78287daf85b1" providerId="ADAL" clId="{452E9FEC-766B-4F08-AC03-04273299B8EE}" dt="2023-02-22T16:24:40.105" v="0" actId="729"/>
        <pc:sldMkLst>
          <pc:docMk/>
          <pc:sldMk cId="431514735" sldId="1820"/>
        </pc:sldMkLst>
      </pc:sldChg>
      <pc:sldChg chg="mod modShow">
        <pc:chgData name="Eldert Grootenboer" userId="86a8f506-bb1c-4964-839a-78287daf85b1" providerId="ADAL" clId="{452E9FEC-766B-4F08-AC03-04273299B8EE}" dt="2023-02-22T16:24:40.105" v="0" actId="729"/>
        <pc:sldMkLst>
          <pc:docMk/>
          <pc:sldMk cId="307084185" sldId="1821"/>
        </pc:sldMkLst>
      </pc:sldChg>
      <pc:sldChg chg="mod modShow">
        <pc:chgData name="Eldert Grootenboer" userId="86a8f506-bb1c-4964-839a-78287daf85b1" providerId="ADAL" clId="{452E9FEC-766B-4F08-AC03-04273299B8EE}" dt="2023-02-22T16:24:40.105" v="0" actId="729"/>
        <pc:sldMkLst>
          <pc:docMk/>
          <pc:sldMk cId="515272000" sldId="2076138366"/>
        </pc:sldMkLst>
      </pc:sldChg>
      <pc:sldMasterChg chg="modSldLayout">
        <pc:chgData name="Eldert Grootenboer" userId="86a8f506-bb1c-4964-839a-78287daf85b1" providerId="ADAL" clId="{452E9FEC-766B-4F08-AC03-04273299B8EE}" dt="2023-02-22T19:30:19.208" v="22" actId="1076"/>
        <pc:sldMasterMkLst>
          <pc:docMk/>
          <pc:sldMasterMk cId="2431082522" sldId="2147483648"/>
        </pc:sldMasterMkLst>
        <pc:sldLayoutChg chg="addSp delSp modSp mod">
          <pc:chgData name="Eldert Grootenboer" userId="86a8f506-bb1c-4964-839a-78287daf85b1" providerId="ADAL" clId="{452E9FEC-766B-4F08-AC03-04273299B8EE}" dt="2023-02-22T19:30:19.208" v="22" actId="1076"/>
          <pc:sldLayoutMkLst>
            <pc:docMk/>
            <pc:sldMasterMk cId="2431082522" sldId="2147483648"/>
            <pc:sldLayoutMk cId="1273273357" sldId="2147483650"/>
          </pc:sldLayoutMkLst>
          <pc:spChg chg="del mod">
            <ac:chgData name="Eldert Grootenboer" userId="86a8f506-bb1c-4964-839a-78287daf85b1" providerId="ADAL" clId="{452E9FEC-766B-4F08-AC03-04273299B8EE}" dt="2023-02-22T19:29:54.032" v="14" actId="478"/>
            <ac:spMkLst>
              <pc:docMk/>
              <pc:sldMasterMk cId="2431082522" sldId="2147483648"/>
              <pc:sldLayoutMk cId="1273273357" sldId="2147483650"/>
              <ac:spMk id="4" creationId="{2E94A928-B028-A7B5-601D-1079FAAEFC57}"/>
            </ac:spMkLst>
          </pc:spChg>
          <pc:spChg chg="add mod">
            <ac:chgData name="Eldert Grootenboer" userId="86a8f506-bb1c-4964-839a-78287daf85b1" providerId="ADAL" clId="{452E9FEC-766B-4F08-AC03-04273299B8EE}" dt="2023-02-22T19:30:19.208" v="22" actId="1076"/>
            <ac:spMkLst>
              <pc:docMk/>
              <pc:sldMasterMk cId="2431082522" sldId="2147483648"/>
              <pc:sldLayoutMk cId="1273273357" sldId="2147483650"/>
              <ac:spMk id="8" creationId="{07A24DE3-51DA-03B1-F308-4015EF5A137F}"/>
            </ac:spMkLst>
          </pc:spChg>
        </pc:sldLayoutChg>
      </pc:sldMasterChg>
    </pc:docChg>
  </pc:docChgLst>
</pc:chgInfo>
</file>

<file path=ppt/media/image1.png>
</file>

<file path=ppt/media/image10.jpeg>
</file>

<file path=ppt/media/image11.png>
</file>

<file path=ppt/media/image12.jpeg>
</file>

<file path=ppt/media/image13.jp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g>
</file>

<file path=ppt/media/image26.jpeg>
</file>

<file path=ppt/media/image27.png>
</file>

<file path=ppt/media/image28.pn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svg>
</file>

<file path=ppt/media/image41.jpeg>
</file>

<file path=ppt/media/image42.jpeg>
</file>

<file path=ppt/media/image43.jpeg>
</file>

<file path=ppt/media/image44.jpeg>
</file>

<file path=ppt/media/image45.jpeg>
</file>

<file path=ppt/media/image46.jpg>
</file>

<file path=ppt/media/image47.jpeg>
</file>

<file path=ppt/media/image48.jpeg>
</file>

<file path=ppt/media/image49.jpeg>
</file>

<file path=ppt/media/image5.jpeg>
</file>

<file path=ppt/media/image50.jpeg>
</file>

<file path=ppt/media/image51.png>
</file>

<file path=ppt/media/image52.png>
</file>

<file path=ppt/media/image53.png>
</file>

<file path=ppt/media/image54.png>
</file>

<file path=ppt/media/image6.jpeg>
</file>

<file path=ppt/media/image7.jp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4D7783-5CC0-4C02-B774-EEF4670592CE}" type="datetimeFigureOut">
              <a:rPr lang="en-CA" smtClean="0"/>
              <a:t>2023-06-12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3674D9-7D77-496F-8E42-0CB7812FD18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212528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Explain that performance is one of the most common asks I get. For example, a large crypto currency broker, looking for high throughput (100MBs).</a:t>
            </a:r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1CDCAF0-9A5A-44EA-A156-D8DD9D1FC6E0}" type="slidenum">
              <a:rPr kumimoji="0" lang="en-C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C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548195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3674D9-7D77-496F-8E42-0CB7812FD186}" type="slidenum">
              <a:rPr lang="en-CA" smtClean="0"/>
              <a:t>17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025056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We just discussed what Service Bus does do, but what doesn’t it do and in which scenarios should you use different services?</a:t>
            </a:r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1CDCAF0-9A5A-44EA-A156-D8DD9D1FC6E0}" type="slidenum">
              <a:rPr kumimoji="0" lang="en-C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C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030699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6/12/2023 8:13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3369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Single shop</a:t>
            </a:r>
          </a:p>
          <a:p>
            <a:r>
              <a:rPr lang="en-US" dirty="0"/>
              <a:t>Orders directly at supplier</a:t>
            </a:r>
          </a:p>
          <a:p>
            <a:r>
              <a:rPr lang="en-US" dirty="0"/>
              <a:t>Simple architecture, some excel files, and single finance package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3674D9-7D77-496F-8E42-0CB7812FD186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964979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Starts expanding</a:t>
            </a:r>
          </a:p>
          <a:p>
            <a:r>
              <a:rPr lang="en-US" dirty="0"/>
              <a:t>Now need to align orders across multiple shops</a:t>
            </a:r>
          </a:p>
          <a:p>
            <a:r>
              <a:rPr lang="en-US" dirty="0"/>
              <a:t>More systems being brought in, point to point communication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3674D9-7D77-496F-8E42-0CB7812FD186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236304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Franchise</a:t>
            </a:r>
          </a:p>
          <a:p>
            <a:r>
              <a:rPr lang="en-US" dirty="0"/>
              <a:t>Ordering systems, IoT, financial systems, CRM, ERP, employee data</a:t>
            </a:r>
          </a:p>
          <a:p>
            <a:r>
              <a:rPr lang="en-US" dirty="0"/>
              <a:t>Spaghetti architecture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3674D9-7D77-496F-8E42-0CB7812FD186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645336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Whenever they want to change or introduce a new system, they have to reconfigure many systems</a:t>
            </a:r>
          </a:p>
          <a:p>
            <a:r>
              <a:rPr lang="en-CA" dirty="0"/>
              <a:t>Systems are not up to handle spikes</a:t>
            </a:r>
          </a:p>
          <a:p>
            <a:r>
              <a:rPr lang="en-CA" dirty="0"/>
              <a:t>Need to rethink their architecture, how can we handle further growth, and keep our systems under control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3674D9-7D77-496F-8E42-0CB7812FD186}" type="slidenum">
              <a:rPr lang="en-CA" smtClean="0"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662864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Explanation of the concept of decoupling and how messaging systems can be used to decouple components in a system</a:t>
            </a:r>
          </a:p>
          <a:p>
            <a:r>
              <a:rPr lang="en-US" dirty="0"/>
              <a:t>Introduction to the concept of decoupling in software systems and the importance of decoupling for flexibility, ease of maintenance, and scalability</a:t>
            </a:r>
          </a:p>
          <a:p>
            <a:endParaRPr lang="en-CA" dirty="0"/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3674D9-7D77-496F-8E42-0CB7812FD186}" type="slidenum">
              <a:rPr lang="en-CA" smtClean="0"/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017061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Discussion of the benefits of decoupling, including increased flexibility, ease of maintenance, and improved scalability and reliability, support for asynchronous communication</a:t>
            </a:r>
          </a:p>
          <a:p>
            <a:r>
              <a:rPr lang="en-US" dirty="0"/>
              <a:t>Overview of the various approaches to decoupling, including using microservices, event-driven architectures, and messaging systems</a:t>
            </a:r>
          </a:p>
          <a:p>
            <a:r>
              <a:rPr lang="en-US" dirty="0"/>
              <a:t>Scalability, reliability, and maintainability</a:t>
            </a:r>
          </a:p>
          <a:p>
            <a:r>
              <a:rPr lang="en-CA" dirty="0"/>
              <a:t>Evolve independently</a:t>
            </a:r>
          </a:p>
          <a:p>
            <a:endParaRPr lang="en-US" dirty="0"/>
          </a:p>
          <a:p>
            <a:endParaRPr lang="en-CA" dirty="0"/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3674D9-7D77-496F-8E42-0CB7812FD186}" type="slidenum">
              <a:rPr lang="en-CA" smtClean="0"/>
              <a:t>11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693105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Exchanging data between systems or components in a software architecture</a:t>
            </a:r>
          </a:p>
          <a:p>
            <a:r>
              <a:rPr lang="en-US" dirty="0"/>
              <a:t>Communicate and exchange information asynchronously</a:t>
            </a:r>
            <a:endParaRPr lang="en-CA" dirty="0"/>
          </a:p>
          <a:p>
            <a:r>
              <a:rPr lang="en-CA" dirty="0"/>
              <a:t>Implicit or explicit </a:t>
            </a:r>
            <a:r>
              <a:rPr lang="en-CA"/>
              <a:t>expactation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3674D9-7D77-496F-8E42-0CB7812FD186}" type="slidenum">
              <a:rPr lang="en-CA" smtClean="0"/>
              <a:t>14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593795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At least / most once delivery</a:t>
            </a:r>
          </a:p>
          <a:p>
            <a:r>
              <a:rPr lang="en-US" dirty="0"/>
              <a:t>Scheduled messages</a:t>
            </a:r>
          </a:p>
          <a:p>
            <a:r>
              <a:rPr lang="en-US" dirty="0"/>
              <a:t>TTL</a:t>
            </a:r>
          </a:p>
          <a:p>
            <a:r>
              <a:rPr lang="en-US" dirty="0"/>
              <a:t>Poison messages</a:t>
            </a:r>
          </a:p>
          <a:p>
            <a:r>
              <a:rPr lang="en-US" dirty="0"/>
              <a:t>Duplicate detection</a:t>
            </a:r>
          </a:p>
          <a:p>
            <a:endParaRPr lang="en-US" dirty="0"/>
          </a:p>
          <a:p>
            <a:r>
              <a:rPr lang="en-US" dirty="0"/>
              <a:t>Exchanging data between systems or components in a software architecture</a:t>
            </a:r>
          </a:p>
          <a:p>
            <a:r>
              <a:rPr lang="en-US" dirty="0"/>
              <a:t>Communicate and exchange information asynchronously</a:t>
            </a:r>
            <a:endParaRPr lang="en-CA" dirty="0"/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3674D9-7D77-496F-8E42-0CB7812FD186}" type="slidenum">
              <a:rPr lang="en-CA" smtClean="0"/>
              <a:t>15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431729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252F3-A8AD-4314-AC8A-59019EF585B7}" type="datetimeFigureOut">
              <a:rPr lang="en-CA" smtClean="0"/>
              <a:t>2023-06-12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CE4F1-6E95-4774-AC05-38296693E0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362331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252F3-A8AD-4314-AC8A-59019EF585B7}" type="datetimeFigureOut">
              <a:rPr lang="en-CA" smtClean="0"/>
              <a:t>2023-06-12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CE4F1-6E95-4774-AC05-38296693E0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895052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252F3-A8AD-4314-AC8A-59019EF585B7}" type="datetimeFigureOut">
              <a:rPr lang="en-CA" smtClean="0"/>
              <a:t>2023-06-12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CE4F1-6E95-4774-AC05-38296693E0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932876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AD718-5DF2-423A-8D17-9E7F1E880407}" type="datetimeFigureOut">
              <a:rPr lang="en-CA" smtClean="0"/>
              <a:t>2023-06-12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C5D12-E90F-4028-877F-46816CB7323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988762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AD718-5DF2-423A-8D17-9E7F1E880407}" type="datetimeFigureOut">
              <a:rPr lang="en-CA" smtClean="0"/>
              <a:t>2023-06-12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C5D12-E90F-4028-877F-46816CB7323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53312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1874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AD718-5DF2-423A-8D17-9E7F1E880407}" type="datetimeFigureOut">
              <a:rPr lang="en-CA" smtClean="0"/>
              <a:t>2023-06-12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C5D12-E90F-4028-877F-46816CB7323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813351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AD718-5DF2-423A-8D17-9E7F1E880407}" type="datetimeFigureOut">
              <a:rPr lang="en-CA" smtClean="0"/>
              <a:t>2023-06-12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C5D12-E90F-4028-877F-46816CB7323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845659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90790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1457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5150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CE4F1-6E95-4774-AC05-38296693E072}" type="slidenum">
              <a:rPr lang="en-CA" smtClean="0"/>
              <a:t>‹#›</a:t>
            </a:fld>
            <a:endParaRPr lang="en-CA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FA4692B-C462-16FD-4975-7B851265F88B}"/>
              </a:ext>
            </a:extLst>
          </p:cNvPr>
          <p:cNvSpPr txBox="1"/>
          <p:nvPr userDrawn="1"/>
        </p:nvSpPr>
        <p:spPr>
          <a:xfrm>
            <a:off x="-53340" y="6590670"/>
            <a:ext cx="60960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1100" dirty="0">
                <a:solidFill>
                  <a:schemeClr val="bg1">
                    <a:lumMod val="75000"/>
                  </a:schemeClr>
                </a:solidFill>
              </a:rPr>
              <a:t>@egrootenboer</a:t>
            </a:r>
          </a:p>
        </p:txBody>
      </p:sp>
    </p:spTree>
    <p:extLst>
      <p:ext uri="{BB962C8B-B14F-4D97-AF65-F5344CB8AC3E}">
        <p14:creationId xmlns:p14="http://schemas.microsoft.com/office/powerpoint/2010/main" val="148473449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92664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47789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13572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peaker B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29D84-1874-0443-88E6-E38867CBD2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Speaker Bio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9C3172E-CA55-E647-8089-04851C834DE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85171" y="2364486"/>
            <a:ext cx="3146425" cy="3146425"/>
          </a:xfrm>
          <a:prstGeom prst="ellipse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54A1A2C-6E11-CA41-8093-560DC9B63F5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718175" y="2867025"/>
            <a:ext cx="3983038" cy="561975"/>
          </a:xfrm>
        </p:spPr>
        <p:txBody>
          <a:bodyPr>
            <a:normAutofit/>
          </a:bodyPr>
          <a:lstStyle>
            <a:lvl1pPr marL="0" indent="0">
              <a:buNone/>
              <a:defRPr sz="2000" b="1" i="0"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Speaker Name</a:t>
            </a:r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64B48906-34F9-314A-B89E-54DC75CAB05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718175" y="3410999"/>
            <a:ext cx="3983038" cy="430079"/>
          </a:xfrm>
        </p:spPr>
        <p:txBody>
          <a:bodyPr>
            <a:normAutofit/>
          </a:bodyPr>
          <a:lstStyle>
            <a:lvl1pPr marL="0" indent="0">
              <a:buNone/>
              <a:defRPr sz="1600" b="0" i="0">
                <a:solidFill>
                  <a:srgbClr val="081F2C">
                    <a:alpha val="50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Them/They (Edit)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0DAF0B99-6735-4A4C-A46C-5686C121082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18175" y="3891446"/>
            <a:ext cx="3983038" cy="430079"/>
          </a:xfrm>
        </p:spPr>
        <p:txBody>
          <a:bodyPr>
            <a:noAutofit/>
          </a:bodyPr>
          <a:lstStyle>
            <a:lvl1pPr marL="0" indent="0">
              <a:buNone/>
              <a:defRPr sz="1800" b="0" i="0">
                <a:solidFill>
                  <a:srgbClr val="081F2C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Job title goes here</a:t>
            </a:r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838F2141-BA7A-ED48-91AF-879DF432F9A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718175" y="4883337"/>
            <a:ext cx="3983038" cy="430079"/>
          </a:xfrm>
        </p:spPr>
        <p:txBody>
          <a:bodyPr>
            <a:noAutofit/>
          </a:bodyPr>
          <a:lstStyle>
            <a:lvl1pPr marL="0" indent="0">
              <a:buNone/>
              <a:defRPr sz="1600" b="0" i="0">
                <a:solidFill>
                  <a:srgbClr val="081F2C">
                    <a:alpha val="50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Contact info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6AAB96-4FAF-41A9-B7AF-D597820609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1E5358D1-79CF-DE4F-A686-B9E8FC8A73FF}" type="datetimeFigureOut">
              <a:rPr lang="en-US" smtClean="0"/>
              <a:pPr/>
              <a:t>6/12/2023</a:t>
            </a:fld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9174E51-CDE1-4C35-928D-7C7C62612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4621FC46-9BD4-48BD-B6CB-DB3CC3351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769429" y="4775463"/>
            <a:ext cx="326571" cy="45719"/>
          </a:xfrm>
          <a:prstGeom prst="rect">
            <a:avLst/>
          </a:prstGeom>
          <a:solidFill>
            <a:srgbClr val="8661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B90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629158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17273-27C5-45C8-B085-61188A1FB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3725E9B-9024-43BA-AEFF-BB6642896FCA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57200" y="1819275"/>
            <a:ext cx="11277600" cy="43529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DBBF145-C5ED-4311-93FD-695B5D6246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5682732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</a:pPr>
            <a:endParaRPr lang="en-US" sz="1765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97322"/>
            <a:ext cx="11653522" cy="1956973"/>
          </a:xfrm>
        </p:spPr>
        <p:txBody>
          <a:bodyPr/>
          <a:lstStyle>
            <a:lvl1pPr marL="0" indent="0">
              <a:buNone/>
              <a:defRPr sz="3235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3972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73090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79851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30292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75572523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lumn Content with Sub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C2759870-0BEA-44DC-A414-1C70D04E35C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BFEF95FA-F121-4653-B60A-0D068C34546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88963" y="2081212"/>
            <a:ext cx="5214937" cy="4187825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C327262A-D327-4189-AD22-BAD67CF4AB7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97625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14">
            <a:extLst>
              <a:ext uri="{FF2B5EF4-FFF2-40B4-BE49-F238E27FC236}">
                <a16:creationId xmlns:a16="http://schemas.microsoft.com/office/drawing/2014/main" id="{47F8EAA9-0E64-4589-A234-BC31685BE7D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94451" y="2081212"/>
            <a:ext cx="5214937" cy="4187825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855633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311">
          <p15:clr>
            <a:srgbClr val="5ACBF0"/>
          </p15:clr>
        </p15:guide>
        <p15:guide id="4" pos="3656">
          <p15:clr>
            <a:srgbClr val="5ACBF0"/>
          </p15:clr>
        </p15:guide>
        <p15:guide id="5" pos="4024">
          <p15:clr>
            <a:srgbClr val="5ACBF0"/>
          </p15:clr>
        </p15:guide>
        <p15:guide id="7" orient="horz" pos="905">
          <p15:clr>
            <a:srgbClr val="5ACBF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A212C2-8B30-4835-8711-AA981B6CFBE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4200" y="1435100"/>
            <a:ext cx="11018838" cy="483393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9662A5-6E2F-47B0-9B6E-E87983D37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99373021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4B7A288-CDAC-4184-9F73-137C95F5E64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584200" y="1435100"/>
            <a:ext cx="5211763" cy="48339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EC22105-78D6-4753-94FA-3DA949361A9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89688" y="1435100"/>
            <a:ext cx="5219700" cy="48339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F6A123D-3A27-499F-9210-3E0D7CED39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58725730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6">
          <p15:clr>
            <a:srgbClr val="5ACBF0"/>
          </p15:clr>
        </p15:guide>
        <p15:guide id="3" orient="horz" pos="904">
          <p15:clr>
            <a:srgbClr val="5ACBF0"/>
          </p15:clr>
        </p15:guide>
        <p15:guide id="4" pos="3660">
          <p15:clr>
            <a:srgbClr val="5ACBF0"/>
          </p15:clr>
        </p15:guide>
        <p15:guide id="5" pos="4024">
          <p15:clr>
            <a:srgbClr val="5ACBF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80"/>
            <a:ext cx="5378548" cy="1935446"/>
          </a:xfrm>
        </p:spPr>
        <p:txBody>
          <a:bodyPr wrap="square">
            <a:spAutoFit/>
          </a:bodyPr>
          <a:lstStyle>
            <a:lvl1pPr marL="281649" indent="-281649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650" indent="-228578">
              <a:defRPr sz="2353"/>
            </a:lvl2pPr>
            <a:lvl3pPr marL="685735" indent="-165086">
              <a:tabLst/>
              <a:defRPr sz="1961"/>
            </a:lvl3pPr>
            <a:lvl4pPr marL="863518" indent="-177784">
              <a:defRPr/>
            </a:lvl4pPr>
            <a:lvl5pPr marL="1028603" indent="-165086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80"/>
            <a:ext cx="5378548" cy="1935446"/>
          </a:xfrm>
        </p:spPr>
        <p:txBody>
          <a:bodyPr wrap="square">
            <a:spAutoFit/>
          </a:bodyPr>
          <a:lstStyle>
            <a:lvl1pPr marL="281649" indent="-281649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650" indent="-228578">
              <a:defRPr sz="2353"/>
            </a:lvl2pPr>
            <a:lvl3pPr marL="685735" indent="-165086">
              <a:tabLst/>
              <a:defRPr sz="1961"/>
            </a:lvl3pPr>
            <a:lvl4pPr marL="863518" indent="-177784">
              <a:defRPr/>
            </a:lvl4pPr>
            <a:lvl5pPr marL="1028603" indent="-165086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160456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252F3-A8AD-4314-AC8A-59019EF585B7}" type="datetimeFigureOut">
              <a:rPr lang="en-CA" smtClean="0"/>
              <a:t>2023-06-12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CE4F1-6E95-4774-AC05-38296693E0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1161858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  <a:effectLst/>
        </p:spPr>
        <p:txBody>
          <a:bodyPr vert="horz" wrap="square" lIns="146304" tIns="91440" rIns="146304" bIns="91440" rtlCol="0" anchor="t">
            <a:noAutofit/>
          </a:bodyPr>
          <a:lstStyle>
            <a:lvl1pPr>
              <a:defRPr lang="en-US" sz="4704" b="0" kern="1200" cap="none" spc="-100" baseline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lvl="0" defTabSz="857136"/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44" y="1189177"/>
            <a:ext cx="11653523" cy="1725533"/>
          </a:xfrm>
          <a:noFill/>
          <a:effectLst/>
        </p:spPr>
        <p:txBody>
          <a:bodyPr vert="horz" wrap="square" lIns="146304" tIns="91440" rIns="146304" bIns="91440" rtlCol="0" anchor="t">
            <a:noAutofit/>
          </a:bodyPr>
          <a:lstStyle>
            <a:lvl1pPr>
              <a:defRPr lang="en-US" sz="2250" b="1" spc="-94">
                <a:ln w="3175">
                  <a:noFill/>
                </a:ln>
                <a:solidFill>
                  <a:schemeClr val="tx1"/>
                </a:solidFill>
                <a:cs typeface="Segoe UI" pitchFamily="34" charset="0"/>
              </a:defRPr>
            </a:lvl1pPr>
            <a:lvl2pPr>
              <a:defRPr lang="en-US" sz="1838" b="1">
                <a:solidFill>
                  <a:schemeClr val="tx1"/>
                </a:solidFill>
              </a:defRPr>
            </a:lvl2pPr>
            <a:lvl3pPr>
              <a:defRPr lang="en-US" sz="1838" b="1">
                <a:solidFill>
                  <a:schemeClr val="tx1"/>
                </a:solidFill>
              </a:defRPr>
            </a:lvl3pPr>
            <a:lvl4pPr>
              <a:defRPr lang="en-US" sz="1655" b="1">
                <a:solidFill>
                  <a:schemeClr val="tx1"/>
                </a:solidFill>
              </a:defRPr>
            </a:lvl4pPr>
            <a:lvl5pPr>
              <a:defRPr lang="en-US" sz="1655" b="1">
                <a:solidFill>
                  <a:schemeClr val="tx1"/>
                </a:solidFill>
              </a:defRPr>
            </a:lvl5pPr>
          </a:lstStyle>
          <a:p>
            <a:pPr marL="0" lvl="0" indent="0" defTabSz="857136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  <a:p>
            <a:pPr marL="0" lvl="1" indent="0" defTabSz="857136">
              <a:buFontTx/>
              <a:buNone/>
            </a:pPr>
            <a:r>
              <a:rPr lang="en-US"/>
              <a:t>Second level</a:t>
            </a:r>
          </a:p>
          <a:p>
            <a:pPr marL="210070" lvl="2" indent="0" defTabSz="857136">
              <a:buNone/>
            </a:pPr>
            <a:r>
              <a:rPr lang="en-US"/>
              <a:t>Third level</a:t>
            </a:r>
          </a:p>
          <a:p>
            <a:pPr marL="420140" lvl="3" indent="0" defTabSz="857136">
              <a:buNone/>
            </a:pPr>
            <a:r>
              <a:rPr lang="en-US"/>
              <a:t>Fourth level</a:t>
            </a:r>
          </a:p>
          <a:p>
            <a:pPr marL="630210" lvl="4" indent="0" defTabSz="857136">
              <a:buNone/>
            </a:pP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189336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Speaker B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BD00289-BAA1-8740-B6FA-81CD269BD7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CE29D84-1874-0443-88E6-E38867CBD2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Speaker Bio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9C3172E-CA55-E647-8089-04851C834DE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85171" y="2364486"/>
            <a:ext cx="3146425" cy="3146425"/>
          </a:xfrm>
          <a:prstGeom prst="ellipse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54A1A2C-6E11-CA41-8093-560DC9B63F5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718175" y="2867025"/>
            <a:ext cx="3983038" cy="561975"/>
          </a:xfrm>
        </p:spPr>
        <p:txBody>
          <a:bodyPr>
            <a:normAutofit/>
          </a:bodyPr>
          <a:lstStyle>
            <a:lvl1pPr marL="0" indent="0">
              <a:buNone/>
              <a:defRPr sz="2000" b="1" i="0"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Speaker Name</a:t>
            </a:r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64B48906-34F9-314A-B89E-54DC75CAB05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718175" y="3410999"/>
            <a:ext cx="3983038" cy="430079"/>
          </a:xfrm>
        </p:spPr>
        <p:txBody>
          <a:bodyPr>
            <a:normAutofit/>
          </a:bodyPr>
          <a:lstStyle>
            <a:lvl1pPr marL="0" indent="0">
              <a:buNone/>
              <a:defRPr sz="1600" b="0" i="0">
                <a:solidFill>
                  <a:srgbClr val="081F2C">
                    <a:alpha val="50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Them/They (Edit)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0DAF0B99-6735-4A4C-A46C-5686C121082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18175" y="3891446"/>
            <a:ext cx="3983038" cy="430079"/>
          </a:xfrm>
        </p:spPr>
        <p:txBody>
          <a:bodyPr>
            <a:noAutofit/>
          </a:bodyPr>
          <a:lstStyle>
            <a:lvl1pPr marL="0" indent="0">
              <a:buNone/>
              <a:defRPr sz="1800" b="0" i="0">
                <a:solidFill>
                  <a:srgbClr val="081F2C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Job title goes here</a:t>
            </a:r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838F2141-BA7A-ED48-91AF-879DF432F9A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718175" y="4883337"/>
            <a:ext cx="3983038" cy="430079"/>
          </a:xfrm>
        </p:spPr>
        <p:txBody>
          <a:bodyPr>
            <a:noAutofit/>
          </a:bodyPr>
          <a:lstStyle>
            <a:lvl1pPr marL="0" indent="0">
              <a:buNone/>
              <a:defRPr sz="1600" b="0" i="0">
                <a:solidFill>
                  <a:srgbClr val="081F2C">
                    <a:alpha val="50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Contact info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74DA5E-CB51-4E49-9231-83F49F727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769429" y="4775463"/>
            <a:ext cx="326571" cy="45719"/>
          </a:xfrm>
          <a:prstGeom prst="rect">
            <a:avLst/>
          </a:prstGeom>
          <a:solidFill>
            <a:srgbClr val="8661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B902"/>
              </a:solidFill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6AAB96-4FAF-41A9-B7AF-D597820609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1E5358D1-79CF-DE4F-A686-B9E8FC8A73FF}" type="datetimeFigureOut">
              <a:rPr lang="en-US" smtClean="0"/>
              <a:pPr/>
              <a:t>6/12/2023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19418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_Only_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E9A223F9-C5CF-D745-BDCE-40996D989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D369CE8-1E88-A946-A2FD-A59A617E4F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358D1-79CF-DE4F-A686-B9E8FC8A73FF}" type="datetimeFigureOut">
              <a:rPr lang="en-US" smtClean="0"/>
              <a:pPr/>
              <a:t>6/12/2023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2348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252F3-A8AD-4314-AC8A-59019EF585B7}" type="datetimeFigureOut">
              <a:rPr lang="en-CA" smtClean="0"/>
              <a:t>2023-06-12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CE4F1-6E95-4774-AC05-38296693E0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155581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252F3-A8AD-4314-AC8A-59019EF585B7}" type="datetimeFigureOut">
              <a:rPr lang="en-CA" smtClean="0"/>
              <a:t>2023-06-12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CE4F1-6E95-4774-AC05-38296693E0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004192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252F3-A8AD-4314-AC8A-59019EF585B7}" type="datetimeFigureOut">
              <a:rPr lang="en-CA" smtClean="0"/>
              <a:t>2023-06-12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CE4F1-6E95-4774-AC05-38296693E0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604950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252F3-A8AD-4314-AC8A-59019EF585B7}" type="datetimeFigureOut">
              <a:rPr lang="en-CA" smtClean="0"/>
              <a:t>2023-06-12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CE4F1-6E95-4774-AC05-38296693E0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165184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252F3-A8AD-4314-AC8A-59019EF585B7}" type="datetimeFigureOut">
              <a:rPr lang="en-CA" smtClean="0"/>
              <a:t>2023-06-12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CE4F1-6E95-4774-AC05-38296693E0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556068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252F3-A8AD-4314-AC8A-59019EF585B7}" type="datetimeFigureOut">
              <a:rPr lang="en-CA" smtClean="0"/>
              <a:t>2023-06-12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CE4F1-6E95-4774-AC05-38296693E0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940913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8252F3-A8AD-4314-AC8A-59019EF585B7}" type="datetimeFigureOut">
              <a:rPr lang="en-CA" smtClean="0"/>
              <a:t>2023-06-12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4CE4F1-6E95-4774-AC05-38296693E0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901526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8B728F3-0CFA-4BEB-B67E-2A01ED21FEC8}" type="datetimeFigureOut">
              <a:rPr kumimoji="0" lang="en-IN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12-06-2023</a:t>
            </a:fld>
            <a:endParaRPr kumimoji="0" lang="en-IN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2F6AFA1-6E7A-4276-8BA0-6065B8159AA3}" type="slidenum">
              <a:rPr kumimoji="0" lang="en-IN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IN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780659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  <p:sldLayoutId id="2147483710" r:id="rId12"/>
    <p:sldLayoutId id="2147483711" r:id="rId13"/>
    <p:sldLayoutId id="2147483712" r:id="rId14"/>
    <p:sldLayoutId id="2147483713" r:id="rId15"/>
    <p:sldLayoutId id="2147483714" r:id="rId16"/>
    <p:sldLayoutId id="2147483715" r:id="rId17"/>
    <p:sldLayoutId id="2147483716" r:id="rId18"/>
    <p:sldLayoutId id="2147483717" r:id="rId19"/>
    <p:sldLayoutId id="2147483718" r:id="rId20"/>
    <p:sldLayoutId id="2147483719" r:id="rId2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hyperlink" Target="https://aka.ms/MessagingPatterns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svg"/><Relationship Id="rId13" Type="http://schemas.openxmlformats.org/officeDocument/2006/relationships/image" Target="../media/image37.png"/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12" Type="http://schemas.openxmlformats.org/officeDocument/2006/relationships/image" Target="../media/image36.png"/><Relationship Id="rId2" Type="http://schemas.openxmlformats.org/officeDocument/2006/relationships/notesSlide" Target="../notesSlides/notesSlide11.xml"/><Relationship Id="rId16" Type="http://schemas.openxmlformats.org/officeDocument/2006/relationships/image" Target="../media/image40.svg"/><Relationship Id="rId1" Type="http://schemas.openxmlformats.org/officeDocument/2006/relationships/slideLayout" Target="../slideLayouts/slideLayout32.xml"/><Relationship Id="rId6" Type="http://schemas.openxmlformats.org/officeDocument/2006/relationships/image" Target="../media/image30.svg"/><Relationship Id="rId11" Type="http://schemas.openxmlformats.org/officeDocument/2006/relationships/image" Target="../media/image35.png"/><Relationship Id="rId5" Type="http://schemas.openxmlformats.org/officeDocument/2006/relationships/image" Target="../media/image29.png"/><Relationship Id="rId15" Type="http://schemas.openxmlformats.org/officeDocument/2006/relationships/image" Target="../media/image39.png"/><Relationship Id="rId10" Type="http://schemas.openxmlformats.org/officeDocument/2006/relationships/image" Target="../media/image34.svg"/><Relationship Id="rId4" Type="http://schemas.openxmlformats.org/officeDocument/2006/relationships/image" Target="../media/image28.png"/><Relationship Id="rId9" Type="http://schemas.openxmlformats.org/officeDocument/2006/relationships/image" Target="../media/image33.png"/><Relationship Id="rId14" Type="http://schemas.openxmlformats.org/officeDocument/2006/relationships/image" Target="../media/image38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png"/><Relationship Id="rId13" Type="http://schemas.openxmlformats.org/officeDocument/2006/relationships/hyperlink" Target="https://commons.wikimedia.org/wiki/File:Microsoft_logo.svg" TargetMode="External"/><Relationship Id="rId3" Type="http://schemas.openxmlformats.org/officeDocument/2006/relationships/image" Target="../media/image50.jpeg"/><Relationship Id="rId7" Type="http://schemas.openxmlformats.org/officeDocument/2006/relationships/hyperlink" Target="https://aka.ms/ConfMeetingEldert" TargetMode="External"/><Relationship Id="rId12" Type="http://schemas.openxmlformats.org/officeDocument/2006/relationships/image" Target="../media/image5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ka.ms/AzureServiceBus-Feedback" TargetMode="External"/><Relationship Id="rId11" Type="http://schemas.openxmlformats.org/officeDocument/2006/relationships/hyperlink" Target="https://commons.wikimedia.org/wiki/File:LinkedIn_logo_initials.png" TargetMode="External"/><Relationship Id="rId5" Type="http://schemas.openxmlformats.org/officeDocument/2006/relationships/hyperlink" Target="https://www.linkedin.com/in/eldert-grootenboer" TargetMode="External"/><Relationship Id="rId10" Type="http://schemas.openxmlformats.org/officeDocument/2006/relationships/image" Target="../media/image53.png"/><Relationship Id="rId4" Type="http://schemas.openxmlformats.org/officeDocument/2006/relationships/hyperlink" Target="mailto:servicebuspm@microsoft.com" TargetMode="External"/><Relationship Id="rId9" Type="http://schemas.openxmlformats.org/officeDocument/2006/relationships/image" Target="../media/image5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Wood human figure">
            <a:extLst>
              <a:ext uri="{FF2B5EF4-FFF2-40B4-BE49-F238E27FC236}">
                <a16:creationId xmlns:a16="http://schemas.microsoft.com/office/drawing/2014/main" id="{71B75C32-3902-D2E0-F7BD-45A1C0E9D8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730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E43775-E7DB-48B3-75CF-0E5BB15AD1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</a:rPr>
              <a:t>Going decoupled; why do we need messaging?</a:t>
            </a:r>
            <a:endParaRPr lang="en-CA" sz="5200">
              <a:solidFill>
                <a:srgbClr val="FFFFFF"/>
              </a:solidFill>
            </a:endParaRP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FABE4F77-4A3B-EB05-F5E7-99FBFB9483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Eldert Grootenboer</a:t>
            </a:r>
            <a:endParaRPr lang="en-CA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62222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76" name="Rectangle 307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732B14-3085-DDCA-77AF-1C19A523BD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/>
              <a:t>Decoupling</a:t>
            </a:r>
            <a:endParaRPr lang="en-CA" sz="5400"/>
          </a:p>
        </p:txBody>
      </p:sp>
      <p:sp>
        <p:nvSpPr>
          <p:cNvPr id="3077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AD8524-C71D-F2D4-F257-6C4CF2622F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 sz="2200" dirty="0"/>
              <a:t>Separation of systems</a:t>
            </a:r>
          </a:p>
          <a:p>
            <a:r>
              <a:rPr lang="en-CA" sz="2200" dirty="0"/>
              <a:t>Middleware for communication</a:t>
            </a:r>
          </a:p>
          <a:p>
            <a:r>
              <a:rPr lang="en-CA" sz="2200" dirty="0"/>
              <a:t>Modular architecture</a:t>
            </a:r>
          </a:p>
        </p:txBody>
      </p:sp>
      <p:pic>
        <p:nvPicPr>
          <p:cNvPr id="3074" name="Picture 2" descr="Chain, Broken, Link, Freedom, Unleashed">
            <a:extLst>
              <a:ext uri="{FF2B5EF4-FFF2-40B4-BE49-F238E27FC236}">
                <a16:creationId xmlns:a16="http://schemas.microsoft.com/office/drawing/2014/main" id="{F3ADB4C0-6326-8CAA-8644-7157E573EE4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8" r="21391" b="2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93627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3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0" name="Rectangle 4102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237C5E-3978-31EB-0F3A-4BFE516C42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/>
              <a:t>Benefits</a:t>
            </a:r>
            <a:endParaRPr lang="en-CA" sz="5400"/>
          </a:p>
        </p:txBody>
      </p:sp>
      <p:sp>
        <p:nvSpPr>
          <p:cNvPr id="410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3208E1-3E2B-71CA-2610-EDA32603B9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 sz="2200" dirty="0"/>
              <a:t>Increased flexibility</a:t>
            </a:r>
          </a:p>
          <a:p>
            <a:r>
              <a:rPr lang="en-US" sz="2200" dirty="0"/>
              <a:t>Ease of maintenance</a:t>
            </a:r>
          </a:p>
          <a:p>
            <a:r>
              <a:rPr lang="en-US" sz="2200" dirty="0"/>
              <a:t>Improved scalability</a:t>
            </a:r>
          </a:p>
          <a:p>
            <a:r>
              <a:rPr lang="en-US" sz="2200" dirty="0"/>
              <a:t>Evolve independently</a:t>
            </a:r>
          </a:p>
          <a:p>
            <a:r>
              <a:rPr lang="en-US" sz="2200" dirty="0"/>
              <a:t>Many consumers for same data</a:t>
            </a:r>
          </a:p>
        </p:txBody>
      </p:sp>
      <p:pic>
        <p:nvPicPr>
          <p:cNvPr id="4098" name="Picture 2" descr="People, Group, Friends, Fist Bump">
            <a:extLst>
              <a:ext uri="{FF2B5EF4-FFF2-40B4-BE49-F238E27FC236}">
                <a16:creationId xmlns:a16="http://schemas.microsoft.com/office/drawing/2014/main" id="{F5E6C7AA-C59F-FE06-CF09-9DD8016C147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71" r="18872" b="1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72305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3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People in an office">
            <a:extLst>
              <a:ext uri="{FF2B5EF4-FFF2-40B4-BE49-F238E27FC236}">
                <a16:creationId xmlns:a16="http://schemas.microsoft.com/office/drawing/2014/main" id="{07EFBEA8-B29F-7950-2C37-52316997B4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0555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8" descr="Green dialogue boxes">
            <a:extLst>
              <a:ext uri="{FF2B5EF4-FFF2-40B4-BE49-F238E27FC236}">
                <a16:creationId xmlns:a16="http://schemas.microsoft.com/office/drawing/2014/main" id="{95311B62-6E4D-13F7-5634-F234B6118D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112" b="15320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20235467-F73E-3088-B023-76BDE239F5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dirty="0">
                <a:solidFill>
                  <a:srgbClr val="FFFFFF"/>
                </a:solidFill>
              </a:rPr>
              <a:t>Messaging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557BE3E-835E-CDFD-B130-0EDEBC7796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95465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C2603A-5613-4734-9EA1-ACD64EC33D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/>
              <a:t>What is messaging?</a:t>
            </a:r>
            <a:endParaRPr lang="en-CA" sz="5400"/>
          </a:p>
        </p:txBody>
      </p:sp>
      <p:sp>
        <p:nvSpPr>
          <p:cNvPr id="15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414AAB4-C44C-D07C-F5E1-2C934028F8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pPr lvl="0"/>
            <a:r>
              <a:rPr lang="en-US" sz="2200" dirty="0"/>
              <a:t>Data exchange</a:t>
            </a:r>
          </a:p>
          <a:p>
            <a:pPr lvl="0"/>
            <a:r>
              <a:rPr lang="en-US" sz="2200" dirty="0"/>
              <a:t>Asynchronous communication</a:t>
            </a:r>
          </a:p>
          <a:p>
            <a:pPr lvl="0"/>
            <a:r>
              <a:rPr lang="en-US" sz="2200" dirty="0"/>
              <a:t>Expectation on work being done</a:t>
            </a:r>
          </a:p>
        </p:txBody>
      </p:sp>
      <p:pic>
        <p:nvPicPr>
          <p:cNvPr id="8" name="Picture 7" descr="Green dialogue boxes">
            <a:extLst>
              <a:ext uri="{FF2B5EF4-FFF2-40B4-BE49-F238E27FC236}">
                <a16:creationId xmlns:a16="http://schemas.microsoft.com/office/drawing/2014/main" id="{A110CFF2-04EB-B31D-6FD2-465A9BF848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33" r="11166" b="2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9831022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5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3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8" name="Rectangle 1030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C2603A-5613-4734-9EA1-ACD64EC33D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4200"/>
              <a:t>The need for messaging in modern systems</a:t>
            </a:r>
            <a:endParaRPr lang="en-CA" sz="4200"/>
          </a:p>
        </p:txBody>
      </p:sp>
      <p:sp>
        <p:nvSpPr>
          <p:cNvPr id="1029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FFC39F-E96E-F3C1-C6B7-32FAC1C94F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pPr lvl="0"/>
            <a:r>
              <a:rPr lang="en-US" sz="2200" dirty="0"/>
              <a:t>Many components and services</a:t>
            </a:r>
          </a:p>
          <a:p>
            <a:pPr lvl="0"/>
            <a:r>
              <a:rPr lang="en-US" sz="2200" dirty="0"/>
              <a:t>Loose coupling</a:t>
            </a:r>
          </a:p>
          <a:p>
            <a:pPr lvl="0"/>
            <a:r>
              <a:rPr lang="en-CA" sz="2200" dirty="0"/>
              <a:t>Enterprise messaging capabilities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812D49F-0FD5-BC3C-AED7-000551852E2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89" r="21809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89047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5" dur="indefinite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indefinite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3" dur="indefinite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60D3DC-6BD1-93B7-22BE-45FFE8761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/>
              <a:t>Messages</a:t>
            </a:r>
            <a:endParaRPr lang="en-CA" sz="5400"/>
          </a:p>
        </p:txBody>
      </p:sp>
      <p:sp>
        <p:nvSpPr>
          <p:cNvPr id="18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3705B6-034C-B2A5-B4A4-AB0977909B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pPr lvl="0"/>
            <a:r>
              <a:rPr lang="en-US" sz="2200" dirty="0"/>
              <a:t>Contains produced data</a:t>
            </a:r>
          </a:p>
          <a:p>
            <a:pPr lvl="0"/>
            <a:r>
              <a:rPr lang="en-US" sz="2200" dirty="0"/>
              <a:t>Consume or store elsewhere</a:t>
            </a:r>
          </a:p>
          <a:p>
            <a:pPr lvl="0"/>
            <a:r>
              <a:rPr lang="en-US" sz="2200" dirty="0"/>
              <a:t>Expresses intent</a:t>
            </a:r>
          </a:p>
          <a:p>
            <a:pPr lvl="0"/>
            <a:r>
              <a:rPr lang="en-US" sz="2200" dirty="0"/>
              <a:t>Contract based</a:t>
            </a:r>
          </a:p>
        </p:txBody>
      </p:sp>
      <p:pic>
        <p:nvPicPr>
          <p:cNvPr id="11" name="Picture 7" descr="Pen placed on top of a signature line">
            <a:extLst>
              <a:ext uri="{FF2B5EF4-FFF2-40B4-BE49-F238E27FC236}">
                <a16:creationId xmlns:a16="http://schemas.microsoft.com/office/drawing/2014/main" id="{4A9E2AC8-8A41-2DA8-F65C-3605D2C386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048" r="-1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578968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5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3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1" dur="indefinite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8" name="Rectangle 1030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60D3DC-6BD1-93B7-22BE-45FFE8761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 dirty="0"/>
              <a:t>Events</a:t>
            </a:r>
            <a:endParaRPr lang="en-CA" sz="5400" dirty="0"/>
          </a:p>
        </p:txBody>
      </p:sp>
      <p:sp>
        <p:nvSpPr>
          <p:cNvPr id="1029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3705B6-034C-B2A5-B4A4-AB0977909B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pPr lvl="0"/>
            <a:r>
              <a:rPr lang="en-US" sz="2200" dirty="0"/>
              <a:t>Subset of messaging</a:t>
            </a:r>
          </a:p>
          <a:p>
            <a:pPr lvl="0"/>
            <a:r>
              <a:rPr lang="en-US" sz="2200" dirty="0"/>
              <a:t>Contains reference to data</a:t>
            </a:r>
          </a:p>
          <a:p>
            <a:pPr lvl="0"/>
            <a:r>
              <a:rPr lang="en-US" sz="2200" dirty="0"/>
              <a:t>Expresses facts</a:t>
            </a:r>
          </a:p>
          <a:p>
            <a:pPr lvl="0"/>
            <a:endParaRPr lang="en-US" sz="2200" dirty="0"/>
          </a:p>
        </p:txBody>
      </p:sp>
      <p:pic>
        <p:nvPicPr>
          <p:cNvPr id="1026" name="Picture 2" descr="Free News Press illustration and picture">
            <a:extLst>
              <a:ext uri="{FF2B5EF4-FFF2-40B4-BE49-F238E27FC236}">
                <a16:creationId xmlns:a16="http://schemas.microsoft.com/office/drawing/2014/main" id="{E3C6E2D0-6AED-46F1-5670-9B00069053A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49" r="13186" b="-1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26085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5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3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2" name="Rectangle 2054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89CFC1-F454-FE0B-8BC1-C66F2BA43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/>
              <a:t>Message handlers</a:t>
            </a:r>
            <a:endParaRPr lang="en-CA" sz="5400"/>
          </a:p>
        </p:txBody>
      </p:sp>
      <p:sp>
        <p:nvSpPr>
          <p:cNvPr id="2053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AA916B-78AF-0B01-536B-B79DFCE03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 sz="2200" dirty="0"/>
              <a:t>Receive and process</a:t>
            </a:r>
          </a:p>
          <a:p>
            <a:r>
              <a:rPr lang="en-US" sz="2200" dirty="0"/>
              <a:t>Associated with specific message type</a:t>
            </a:r>
          </a:p>
          <a:p>
            <a:r>
              <a:rPr lang="en-CA" sz="2200" dirty="0"/>
              <a:t>Message triggered</a:t>
            </a:r>
          </a:p>
        </p:txBody>
      </p:sp>
      <p:pic>
        <p:nvPicPr>
          <p:cNvPr id="2050" name="Picture 2" descr="Circuit Board, Conductor Tracks">
            <a:extLst>
              <a:ext uri="{FF2B5EF4-FFF2-40B4-BE49-F238E27FC236}">
                <a16:creationId xmlns:a16="http://schemas.microsoft.com/office/drawing/2014/main" id="{CC11D48D-2022-2946-3616-8E6B25F0B03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22" r="12125" b="-1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70501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3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24" name="Rectangle 5126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89563C-5D6B-EF31-CF32-A1C4C714A3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/>
              <a:t>Patterns</a:t>
            </a:r>
            <a:endParaRPr lang="en-CA" sz="5400"/>
          </a:p>
        </p:txBody>
      </p:sp>
      <p:sp>
        <p:nvSpPr>
          <p:cNvPr id="5125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67056B-D4ED-EFAF-302D-1BF929C5BB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670097" cy="3320668"/>
          </a:xfrm>
        </p:spPr>
        <p:txBody>
          <a:bodyPr>
            <a:normAutofit/>
          </a:bodyPr>
          <a:lstStyle/>
          <a:p>
            <a:r>
              <a:rPr lang="en-US" sz="2200" dirty="0"/>
              <a:t>Competing consumers</a:t>
            </a:r>
          </a:p>
          <a:p>
            <a:r>
              <a:rPr lang="en-US" sz="2200" dirty="0"/>
              <a:t>Publish-subscribe</a:t>
            </a:r>
          </a:p>
          <a:p>
            <a:r>
              <a:rPr lang="en-US" sz="2200" dirty="0"/>
              <a:t>Message filter</a:t>
            </a:r>
          </a:p>
          <a:p>
            <a:r>
              <a:rPr lang="en-US" sz="2200" dirty="0"/>
              <a:t>Load balancing</a:t>
            </a:r>
          </a:p>
          <a:p>
            <a:r>
              <a:rPr lang="en-US" sz="2200" dirty="0"/>
              <a:t>Asynchronous request-response</a:t>
            </a:r>
          </a:p>
          <a:p>
            <a:r>
              <a:rPr lang="en-US" sz="2200" dirty="0"/>
              <a:t>Sequential convoy</a:t>
            </a:r>
          </a:p>
          <a:p>
            <a:r>
              <a:rPr lang="en-US" sz="22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https://aka.ms/MessagingPatterns</a:t>
            </a:r>
            <a:endParaRPr lang="en-US" sz="2200" dirty="0"/>
          </a:p>
        </p:txBody>
      </p:sp>
      <p:pic>
        <p:nvPicPr>
          <p:cNvPr id="5122" name="Picture 2" descr="Ai, Artificial Intelligence, Humanoid">
            <a:extLst>
              <a:ext uri="{FF2B5EF4-FFF2-40B4-BE49-F238E27FC236}">
                <a16:creationId xmlns:a16="http://schemas.microsoft.com/office/drawing/2014/main" id="{DB4B5F08-9916-AFC4-9A49-76EE7ABDF4E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86" r="22745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28378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3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CCF81CE-1A73-F5C4-6469-482D691112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63626"/>
            <a:ext cx="12192000" cy="5930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5968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Woman typing on laptop">
            <a:extLst>
              <a:ext uri="{FF2B5EF4-FFF2-40B4-BE49-F238E27FC236}">
                <a16:creationId xmlns:a16="http://schemas.microsoft.com/office/drawing/2014/main" id="{B2168CD4-FFB7-267A-6181-26D4AF4C65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745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Illustration of people on a blockchain">
            <a:extLst>
              <a:ext uri="{FF2B5EF4-FFF2-40B4-BE49-F238E27FC236}">
                <a16:creationId xmlns:a16="http://schemas.microsoft.com/office/drawing/2014/main" id="{FB34DDF7-C25B-33B6-B715-24602462081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383" b="1034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6DD696A-E457-0942-0DD2-336D21A1B3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dirty="0">
                <a:solidFill>
                  <a:srgbClr val="FFFFFF"/>
                </a:solidFill>
              </a:rPr>
              <a:t>Queues, topics, and streams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DD367A-7F9F-EA73-A344-C4D1D26644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05207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48" name="Rectangle 6150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114D58-049E-0E4C-3E33-8ECE4E4E8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 dirty="0"/>
              <a:t>Queues</a:t>
            </a:r>
            <a:endParaRPr lang="en-CA" sz="5400" dirty="0"/>
          </a:p>
        </p:txBody>
      </p:sp>
      <p:sp>
        <p:nvSpPr>
          <p:cNvPr id="6149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6DE951-077D-9F2C-D848-8198D5654A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 sz="2200" dirty="0"/>
              <a:t>Independent messages</a:t>
            </a:r>
          </a:p>
          <a:p>
            <a:r>
              <a:rPr lang="en-US" sz="2200" dirty="0"/>
              <a:t>First in, first out</a:t>
            </a:r>
          </a:p>
          <a:p>
            <a:r>
              <a:rPr lang="en-US" sz="2200" dirty="0"/>
              <a:t>Single consumer per message</a:t>
            </a:r>
          </a:p>
          <a:p>
            <a:r>
              <a:rPr lang="en-US" sz="2200" dirty="0"/>
              <a:t>Reliable messaging</a:t>
            </a:r>
            <a:endParaRPr lang="en-CA" sz="2200" dirty="0"/>
          </a:p>
        </p:txBody>
      </p:sp>
      <p:pic>
        <p:nvPicPr>
          <p:cNvPr id="6146" name="Picture 2" descr="Queue, Playmobil, To Wave, Queue, Queue">
            <a:extLst>
              <a:ext uri="{FF2B5EF4-FFF2-40B4-BE49-F238E27FC236}">
                <a16:creationId xmlns:a16="http://schemas.microsoft.com/office/drawing/2014/main" id="{165060F4-A550-9B9C-D6AB-8DAF89A7917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20" r="14378" b="2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01013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3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72" name="Rectangle 7174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5CFEB4-F967-03B1-49FB-65D70C3340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 dirty="0"/>
              <a:t>Topics</a:t>
            </a:r>
            <a:endParaRPr lang="en-CA" sz="5400" dirty="0"/>
          </a:p>
        </p:txBody>
      </p:sp>
      <p:sp>
        <p:nvSpPr>
          <p:cNvPr id="7173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85932C-5C89-DB1E-C753-CB8E5BB201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 sz="2200" dirty="0"/>
              <a:t>Publish-subscribe</a:t>
            </a:r>
          </a:p>
          <a:p>
            <a:r>
              <a:rPr lang="en-US" sz="2200" dirty="0"/>
              <a:t>One or more consumers per message</a:t>
            </a:r>
          </a:p>
          <a:p>
            <a:r>
              <a:rPr lang="en-US" sz="2200" dirty="0"/>
              <a:t>Routing and filtering</a:t>
            </a:r>
            <a:endParaRPr lang="en-CA" sz="2200" dirty="0"/>
          </a:p>
        </p:txBody>
      </p:sp>
      <p:pic>
        <p:nvPicPr>
          <p:cNvPr id="7170" name="Picture 2" descr="Email, Newsletter, Marketing, Online">
            <a:extLst>
              <a:ext uri="{FF2B5EF4-FFF2-40B4-BE49-F238E27FC236}">
                <a16:creationId xmlns:a16="http://schemas.microsoft.com/office/drawing/2014/main" id="{65305724-FC4F-E588-1695-2F0F9589152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99" r="9008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0958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3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196" name="Rectangle 819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D720C3-B2AB-0CCB-760C-F038E65985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 dirty="0"/>
              <a:t>Streams</a:t>
            </a:r>
            <a:endParaRPr lang="en-CA" sz="5400" dirty="0"/>
          </a:p>
        </p:txBody>
      </p:sp>
      <p:sp>
        <p:nvSpPr>
          <p:cNvPr id="8197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1C0955-AB3A-E716-B152-5F6FE999FD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 sz="2200" dirty="0"/>
              <a:t>Stream of related messages</a:t>
            </a:r>
          </a:p>
          <a:p>
            <a:r>
              <a:rPr lang="en-US" sz="2200" dirty="0"/>
              <a:t>Client-side cursor</a:t>
            </a:r>
          </a:p>
          <a:p>
            <a:r>
              <a:rPr lang="en-US" sz="2200" dirty="0"/>
              <a:t>One or more consumers per message</a:t>
            </a:r>
            <a:endParaRPr lang="en-CA" sz="2200" dirty="0"/>
          </a:p>
        </p:txBody>
      </p:sp>
      <p:pic>
        <p:nvPicPr>
          <p:cNvPr id="8194" name="Picture 2" descr="Seljalandsfoss, Waterfalls, Iceland">
            <a:extLst>
              <a:ext uri="{FF2B5EF4-FFF2-40B4-BE49-F238E27FC236}">
                <a16:creationId xmlns:a16="http://schemas.microsoft.com/office/drawing/2014/main" id="{D40256C6-8AD2-F935-3438-10B114AE65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18" r="10599" b="1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50803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3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Businessperson on a computer">
            <a:extLst>
              <a:ext uri="{FF2B5EF4-FFF2-40B4-BE49-F238E27FC236}">
                <a16:creationId xmlns:a16="http://schemas.microsoft.com/office/drawing/2014/main" id="{763639A9-3391-47A3-2D24-114A15A904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2720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3C2A5A9-18C5-12E2-A6D4-DB035A37A2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3101" b="26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9F007CB-96D5-9C47-87DC-EB1E15C1A2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>
                <a:solidFill>
                  <a:srgbClr val="FFFFFF"/>
                </a:solidFill>
              </a:rPr>
              <a:t>Messaging in Azure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5F996D-1F8C-6004-D58C-21C95D93FF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24000" y="4159404"/>
            <a:ext cx="9144000" cy="1098395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89472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273CD051-119B-DE9B-A131-DFECA542A8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9173" y="161575"/>
            <a:ext cx="1322028" cy="712326"/>
          </a:xfrm>
          <a:prstGeom prst="rect">
            <a:avLst/>
          </a:prstGeom>
        </p:spPr>
      </p:pic>
      <p:sp>
        <p:nvSpPr>
          <p:cNvPr id="29" name="Textfeld 28">
            <a:extLst>
              <a:ext uri="{FF2B5EF4-FFF2-40B4-BE49-F238E27FC236}">
                <a16:creationId xmlns:a16="http://schemas.microsoft.com/office/drawing/2014/main" id="{065F9031-7221-44A4-A7F0-EF075C832ADE}"/>
              </a:ext>
            </a:extLst>
          </p:cNvPr>
          <p:cNvSpPr txBox="1"/>
          <p:nvPr/>
        </p:nvSpPr>
        <p:spPr>
          <a:xfrm>
            <a:off x="8038052" y="1775328"/>
            <a:ext cx="327633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Connect apps on an enterprise message queueing and pub-sub platform using open protocols including JMS 2.0​</a:t>
            </a:r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0B60BB5A-3604-47CA-A2F2-C5FDAED93329}"/>
              </a:ext>
            </a:extLst>
          </p:cNvPr>
          <p:cNvSpPr txBox="1"/>
          <p:nvPr/>
        </p:nvSpPr>
        <p:spPr>
          <a:xfrm>
            <a:off x="7892199" y="4315402"/>
            <a:ext cx="34995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Cloud-scale, low latency streaming platform supporting Apache Kafka and AMQP clients and services​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C21D5D14-7A8E-4AA0-9480-FC1AA02EA89B}"/>
              </a:ext>
            </a:extLst>
          </p:cNvPr>
          <p:cNvSpPr/>
          <p:nvPr/>
        </p:nvSpPr>
        <p:spPr>
          <a:xfrm>
            <a:off x="5258839" y="1890966"/>
            <a:ext cx="918205" cy="8412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Pfeil: nach rechts 11">
            <a:extLst>
              <a:ext uri="{FF2B5EF4-FFF2-40B4-BE49-F238E27FC236}">
                <a16:creationId xmlns:a16="http://schemas.microsoft.com/office/drawing/2014/main" id="{444DC21E-BB60-4F29-8EEB-AD15B2D8960A}"/>
              </a:ext>
            </a:extLst>
          </p:cNvPr>
          <p:cNvSpPr/>
          <p:nvPr/>
        </p:nvSpPr>
        <p:spPr>
          <a:xfrm>
            <a:off x="4234212" y="2156142"/>
            <a:ext cx="798576" cy="310896"/>
          </a:xfrm>
          <a:prstGeom prst="rightArrow">
            <a:avLst/>
          </a:prstGeom>
          <a:solidFill>
            <a:srgbClr val="0072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Pfeil: 180-Grad 17">
            <a:extLst>
              <a:ext uri="{FF2B5EF4-FFF2-40B4-BE49-F238E27FC236}">
                <a16:creationId xmlns:a16="http://schemas.microsoft.com/office/drawing/2014/main" id="{E0A8C6C6-4293-4FCF-9BCA-25D563A31E02}"/>
              </a:ext>
            </a:extLst>
          </p:cNvPr>
          <p:cNvSpPr/>
          <p:nvPr/>
        </p:nvSpPr>
        <p:spPr>
          <a:xfrm rot="16200000">
            <a:off x="6518099" y="1625960"/>
            <a:ext cx="469392" cy="1371259"/>
          </a:xfrm>
          <a:prstGeom prst="uturnArrow">
            <a:avLst/>
          </a:prstGeom>
          <a:solidFill>
            <a:srgbClr val="0072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0" name="Picture 2" descr="E-Mail, envelope, gmail - , google - , letztere, mail, message Symbol">
            <a:extLst>
              <a:ext uri="{FF2B5EF4-FFF2-40B4-BE49-F238E27FC236}">
                <a16:creationId xmlns:a16="http://schemas.microsoft.com/office/drawing/2014/main" id="{BEBA52AB-6B50-49B4-8DF3-B27D2EE67F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8492" y="2199198"/>
            <a:ext cx="224784" cy="224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2" descr="E-Mail, envelope, gmail - , google - , letztere, mail, message Symbol">
            <a:extLst>
              <a:ext uri="{FF2B5EF4-FFF2-40B4-BE49-F238E27FC236}">
                <a16:creationId xmlns:a16="http://schemas.microsoft.com/office/drawing/2014/main" id="{FC0F94A9-82E0-4E01-9854-F36FB44C51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3641" y="2074337"/>
            <a:ext cx="224784" cy="224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F1834A3F-3EA9-4166-B6EB-5E4FD32E20B9}"/>
              </a:ext>
            </a:extLst>
          </p:cNvPr>
          <p:cNvSpPr/>
          <p:nvPr/>
        </p:nvSpPr>
        <p:spPr>
          <a:xfrm>
            <a:off x="5231339" y="4236093"/>
            <a:ext cx="944880" cy="8412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Pfeil: nach rechts 13">
            <a:extLst>
              <a:ext uri="{FF2B5EF4-FFF2-40B4-BE49-F238E27FC236}">
                <a16:creationId xmlns:a16="http://schemas.microsoft.com/office/drawing/2014/main" id="{D737C978-5D3D-47FC-9378-D22D17CB218D}"/>
              </a:ext>
            </a:extLst>
          </p:cNvPr>
          <p:cNvSpPr/>
          <p:nvPr/>
        </p:nvSpPr>
        <p:spPr>
          <a:xfrm>
            <a:off x="4206712" y="4501269"/>
            <a:ext cx="798576" cy="310896"/>
          </a:xfrm>
          <a:prstGeom prst="rightArrow">
            <a:avLst/>
          </a:prstGeom>
          <a:solidFill>
            <a:srgbClr val="0072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1" name="Picture 2" descr="E-Mail, envelope, gmail - , google - , letztere, mail, message Symbol">
            <a:extLst>
              <a:ext uri="{FF2B5EF4-FFF2-40B4-BE49-F238E27FC236}">
                <a16:creationId xmlns:a16="http://schemas.microsoft.com/office/drawing/2014/main" id="{8C918090-F725-46F6-A726-E325FF9A7A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1722" y="4544325"/>
            <a:ext cx="224784" cy="224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2" descr="E-Mail, envelope, gmail - , google - , letztere, mail, message Symbol">
            <a:extLst>
              <a:ext uri="{FF2B5EF4-FFF2-40B4-BE49-F238E27FC236}">
                <a16:creationId xmlns:a16="http://schemas.microsoft.com/office/drawing/2014/main" id="{81737E68-DC89-484E-B6CD-295A38FC87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1421" y="4441431"/>
            <a:ext cx="224784" cy="224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Pfeil: 180-Grad 14">
            <a:extLst>
              <a:ext uri="{FF2B5EF4-FFF2-40B4-BE49-F238E27FC236}">
                <a16:creationId xmlns:a16="http://schemas.microsoft.com/office/drawing/2014/main" id="{A9E97230-F1FC-4090-B017-F5DE25BC1E43}"/>
              </a:ext>
            </a:extLst>
          </p:cNvPr>
          <p:cNvSpPr/>
          <p:nvPr/>
        </p:nvSpPr>
        <p:spPr>
          <a:xfrm rot="16200000">
            <a:off x="6490599" y="3949683"/>
            <a:ext cx="469392" cy="1426260"/>
          </a:xfrm>
          <a:prstGeom prst="uturnArrow">
            <a:avLst/>
          </a:prstGeom>
          <a:solidFill>
            <a:srgbClr val="0072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6258ED04-0CB2-4CAD-B197-78F45116BE92}"/>
              </a:ext>
            </a:extLst>
          </p:cNvPr>
          <p:cNvSpPr txBox="1"/>
          <p:nvPr/>
        </p:nvSpPr>
        <p:spPr>
          <a:xfrm>
            <a:off x="799704" y="4239036"/>
            <a:ext cx="2410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Event Stream Engine​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C3D186-2B77-4CFB-875C-A770E271DA41}"/>
              </a:ext>
            </a:extLst>
          </p:cNvPr>
          <p:cNvSpPr txBox="1"/>
          <p:nvPr/>
        </p:nvSpPr>
        <p:spPr>
          <a:xfrm>
            <a:off x="921712" y="4735845"/>
            <a:ext cx="2913937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8FFC"/>
                </a:solidFill>
                <a:effectLst/>
                <a:uLnTx/>
                <a:uFillTx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Azure Event Hubs</a:t>
            </a: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7206EFE4-187B-41FB-8825-37C721502F28}"/>
              </a:ext>
            </a:extLst>
          </p:cNvPr>
          <p:cNvSpPr txBox="1"/>
          <p:nvPr/>
        </p:nvSpPr>
        <p:spPr>
          <a:xfrm>
            <a:off x="799704" y="1919527"/>
            <a:ext cx="26572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Message Queue Broker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5DCD7480-DFEC-45AD-97D5-44BAF541C38B}"/>
              </a:ext>
            </a:extLst>
          </p:cNvPr>
          <p:cNvSpPr txBox="1"/>
          <p:nvPr/>
        </p:nvSpPr>
        <p:spPr>
          <a:xfrm>
            <a:off x="921712" y="2365100"/>
            <a:ext cx="2913937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8FFC"/>
                </a:solidFill>
                <a:effectLst/>
                <a:uLnTx/>
                <a:uFillTx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Azure Service Bus</a:t>
            </a:r>
          </a:p>
        </p:txBody>
      </p:sp>
      <p:sp>
        <p:nvSpPr>
          <p:cNvPr id="71" name="Textfeld 26">
            <a:extLst>
              <a:ext uri="{FF2B5EF4-FFF2-40B4-BE49-F238E27FC236}">
                <a16:creationId xmlns:a16="http://schemas.microsoft.com/office/drawing/2014/main" id="{5BE32DFD-29CF-4B4D-B74A-4F1878FFD453}"/>
              </a:ext>
            </a:extLst>
          </p:cNvPr>
          <p:cNvSpPr txBox="1"/>
          <p:nvPr/>
        </p:nvSpPr>
        <p:spPr>
          <a:xfrm>
            <a:off x="799704" y="5460505"/>
            <a:ext cx="28024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Event Stream Processor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396E1FFD-1D57-4D76-BEE6-6409261049BC}"/>
              </a:ext>
            </a:extLst>
          </p:cNvPr>
          <p:cNvSpPr txBox="1"/>
          <p:nvPr/>
        </p:nvSpPr>
        <p:spPr>
          <a:xfrm>
            <a:off x="921712" y="5957314"/>
            <a:ext cx="2913938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8FFC"/>
                </a:solidFill>
                <a:effectLst/>
                <a:uLnTx/>
                <a:uFillTx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Azure Stream Analytics</a:t>
            </a:r>
          </a:p>
        </p:txBody>
      </p:sp>
      <p:sp>
        <p:nvSpPr>
          <p:cNvPr id="78" name="Textfeld 29">
            <a:extLst>
              <a:ext uri="{FF2B5EF4-FFF2-40B4-BE49-F238E27FC236}">
                <a16:creationId xmlns:a16="http://schemas.microsoft.com/office/drawing/2014/main" id="{325FC330-DC4F-45B4-9139-0CE65E10DADE}"/>
              </a:ext>
            </a:extLst>
          </p:cNvPr>
          <p:cNvSpPr txBox="1"/>
          <p:nvPr/>
        </p:nvSpPr>
        <p:spPr>
          <a:xfrm>
            <a:off x="7926464" y="5399054"/>
            <a:ext cx="349950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Real-time stream processing and analytics engine with rich development tools and low/no-code editor experiences​</a:t>
            </a:r>
          </a:p>
        </p:txBody>
      </p:sp>
      <p:sp>
        <p:nvSpPr>
          <p:cNvPr id="66" name="Pfeil: nach rechts 13">
            <a:extLst>
              <a:ext uri="{FF2B5EF4-FFF2-40B4-BE49-F238E27FC236}">
                <a16:creationId xmlns:a16="http://schemas.microsoft.com/office/drawing/2014/main" id="{1C81F573-0518-46EF-ABC6-51C88D33E4F3}"/>
              </a:ext>
            </a:extLst>
          </p:cNvPr>
          <p:cNvSpPr/>
          <p:nvPr/>
        </p:nvSpPr>
        <p:spPr>
          <a:xfrm>
            <a:off x="4234212" y="5693824"/>
            <a:ext cx="798576" cy="310896"/>
          </a:xfrm>
          <a:prstGeom prst="rightArrow">
            <a:avLst/>
          </a:prstGeom>
          <a:solidFill>
            <a:srgbClr val="0072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2" name="Picture 2" descr="E-Mail, envelope, gmail - , google - , letztere, mail, message Symbol">
            <a:extLst>
              <a:ext uri="{FF2B5EF4-FFF2-40B4-BE49-F238E27FC236}">
                <a16:creationId xmlns:a16="http://schemas.microsoft.com/office/drawing/2014/main" id="{20216CBC-20FC-4CC5-8547-F3C152D6C7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9222" y="5736880"/>
            <a:ext cx="224784" cy="224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3" name="Picture 2" descr="E-Mail, envelope, gmail - , google - , letztere, mail, message Symbol">
            <a:extLst>
              <a:ext uri="{FF2B5EF4-FFF2-40B4-BE49-F238E27FC236}">
                <a16:creationId xmlns:a16="http://schemas.microsoft.com/office/drawing/2014/main" id="{8C2A9102-D4D5-423D-883C-43551142DD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7878" y="5741709"/>
            <a:ext cx="224784" cy="224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6" name="Rechteck 9">
            <a:extLst>
              <a:ext uri="{FF2B5EF4-FFF2-40B4-BE49-F238E27FC236}">
                <a16:creationId xmlns:a16="http://schemas.microsoft.com/office/drawing/2014/main" id="{46671BBA-BF69-4637-93F2-5ECBFAD48478}"/>
              </a:ext>
            </a:extLst>
          </p:cNvPr>
          <p:cNvSpPr/>
          <p:nvPr/>
        </p:nvSpPr>
        <p:spPr>
          <a:xfrm>
            <a:off x="5231339" y="5457562"/>
            <a:ext cx="944880" cy="8412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7" name="Pfeil: nach rechts 13">
            <a:extLst>
              <a:ext uri="{FF2B5EF4-FFF2-40B4-BE49-F238E27FC236}">
                <a16:creationId xmlns:a16="http://schemas.microsoft.com/office/drawing/2014/main" id="{CC0AF32D-506C-4B1B-9FC2-3DC210ADE8C7}"/>
              </a:ext>
            </a:extLst>
          </p:cNvPr>
          <p:cNvSpPr/>
          <p:nvPr/>
        </p:nvSpPr>
        <p:spPr>
          <a:xfrm>
            <a:off x="6065470" y="5698653"/>
            <a:ext cx="1041690" cy="310896"/>
          </a:xfrm>
          <a:prstGeom prst="rightArrow">
            <a:avLst/>
          </a:prstGeom>
          <a:solidFill>
            <a:srgbClr val="0072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A0ECED-2D87-6A05-6E7F-B06750D33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/>
              <a:t>Azure Messaging Platform</a:t>
            </a:r>
            <a:endParaRPr lang="en-US" b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67D99826-83D9-22A2-921D-7527C7B8AA5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345445" y="5512220"/>
            <a:ext cx="706476" cy="706476"/>
          </a:xfrm>
          <a:prstGeom prst="rect">
            <a:avLst/>
          </a:prstGeom>
        </p:spPr>
      </p:pic>
      <p:pic>
        <p:nvPicPr>
          <p:cNvPr id="39" name="Content Placeholder 8">
            <a:extLst>
              <a:ext uri="{FF2B5EF4-FFF2-40B4-BE49-F238E27FC236}">
                <a16:creationId xmlns:a16="http://schemas.microsoft.com/office/drawing/2014/main" id="{14CE2D84-4E1B-C9F3-46E3-D5CE4CDF10A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345445" y="4284434"/>
            <a:ext cx="673239" cy="725138"/>
          </a:xfrm>
          <a:prstGeom prst="rect">
            <a:avLst/>
          </a:prstGeom>
        </p:spPr>
      </p:pic>
      <p:pic>
        <p:nvPicPr>
          <p:cNvPr id="45" name="Content Placeholder 6">
            <a:extLst>
              <a:ext uri="{FF2B5EF4-FFF2-40B4-BE49-F238E27FC236}">
                <a16:creationId xmlns:a16="http://schemas.microsoft.com/office/drawing/2014/main" id="{E4BECA80-810F-EDFC-19F0-152647B2E05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345445" y="1947280"/>
            <a:ext cx="725487" cy="734666"/>
          </a:xfrm>
          <a:prstGeom prst="rect">
            <a:avLst/>
          </a:prstGeom>
        </p:spPr>
      </p:pic>
      <p:sp>
        <p:nvSpPr>
          <p:cNvPr id="56" name="Textfeld 27">
            <a:extLst>
              <a:ext uri="{FF2B5EF4-FFF2-40B4-BE49-F238E27FC236}">
                <a16:creationId xmlns:a16="http://schemas.microsoft.com/office/drawing/2014/main" id="{BDCB20B2-82C1-25A9-2C73-C168514F5D80}"/>
              </a:ext>
            </a:extLst>
          </p:cNvPr>
          <p:cNvSpPr txBox="1"/>
          <p:nvPr/>
        </p:nvSpPr>
        <p:spPr>
          <a:xfrm>
            <a:off x="9597103" y="2706862"/>
            <a:ext cx="184730" cy="338554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Segoe UI"/>
            </a:endParaRPr>
          </a:p>
        </p:txBody>
      </p:sp>
      <p:sp>
        <p:nvSpPr>
          <p:cNvPr id="57" name="Left Brace 56">
            <a:extLst>
              <a:ext uri="{FF2B5EF4-FFF2-40B4-BE49-F238E27FC236}">
                <a16:creationId xmlns:a16="http://schemas.microsoft.com/office/drawing/2014/main" id="{2D5EEF2B-9C0F-0FA1-5A90-56D0CA318458}"/>
              </a:ext>
            </a:extLst>
          </p:cNvPr>
          <p:cNvSpPr/>
          <p:nvPr/>
        </p:nvSpPr>
        <p:spPr>
          <a:xfrm>
            <a:off x="672220" y="1831556"/>
            <a:ext cx="223815" cy="3519696"/>
          </a:xfrm>
          <a:prstGeom prst="leftBrace">
            <a:avLst/>
          </a:prstGeom>
          <a:ln>
            <a:solidFill>
              <a:srgbClr val="008FFC"/>
            </a:solidFill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6E08B67-CF10-8F30-EFAE-DB4242B49CC1}"/>
              </a:ext>
            </a:extLst>
          </p:cNvPr>
          <p:cNvSpPr txBox="1"/>
          <p:nvPr/>
        </p:nvSpPr>
        <p:spPr>
          <a:xfrm>
            <a:off x="72281" y="3279297"/>
            <a:ext cx="633337" cy="861774"/>
          </a:xfrm>
          <a:prstGeom prst="rect">
            <a:avLst/>
          </a:prstGeom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&gt;75% of S500 customers use 2 or more of our messaging services</a:t>
            </a: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B4AA9DFD-7BAA-9ED7-EDF0-45C55E879B63}"/>
              </a:ext>
            </a:extLst>
          </p:cNvPr>
          <p:cNvGrpSpPr/>
          <p:nvPr/>
        </p:nvGrpSpPr>
        <p:grpSpPr>
          <a:xfrm>
            <a:off x="8888507" y="148760"/>
            <a:ext cx="3048038" cy="798429"/>
            <a:chOff x="8834125" y="625839"/>
            <a:chExt cx="3048038" cy="798429"/>
          </a:xfrm>
        </p:grpSpPr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19A587D1-CC3D-7603-0CDC-7C963DB01121}"/>
                </a:ext>
              </a:extLst>
            </p:cNvPr>
            <p:cNvGrpSpPr/>
            <p:nvPr/>
          </p:nvGrpSpPr>
          <p:grpSpPr>
            <a:xfrm>
              <a:off x="8834125" y="652339"/>
              <a:ext cx="623569" cy="758677"/>
              <a:chOff x="9209715" y="188952"/>
              <a:chExt cx="623569" cy="758677"/>
            </a:xfrm>
          </p:grpSpPr>
          <p:pic>
            <p:nvPicPr>
              <p:cNvPr id="2052" name="Picture 4" descr="Home | AMQP">
                <a:extLst>
                  <a:ext uri="{FF2B5EF4-FFF2-40B4-BE49-F238E27FC236}">
                    <a16:creationId xmlns:a16="http://schemas.microsoft.com/office/drawing/2014/main" id="{A91549BF-D53C-7378-0C18-DDE1D353110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1">
                <a:clrChange>
                  <a:clrFrom>
                    <a:srgbClr val="000000">
                      <a:alpha val="0"/>
                    </a:srgbClr>
                  </a:clrFrom>
                  <a:clrTo>
                    <a:srgbClr val="000000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239731" y="188952"/>
                <a:ext cx="586756" cy="48657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03E1EB7A-F2FC-DA26-4460-E8D9B0B12046}"/>
                  </a:ext>
                </a:extLst>
              </p:cNvPr>
              <p:cNvSpPr txBox="1"/>
              <p:nvPr/>
            </p:nvSpPr>
            <p:spPr>
              <a:xfrm>
                <a:off x="9209715" y="670630"/>
                <a:ext cx="623569" cy="276999"/>
              </a:xfrm>
              <a:prstGeom prst="rect">
                <a:avLst/>
              </a:prstGeom>
            </p:spPr>
            <p:txBody>
              <a:bodyPr wrap="none" lIns="0" tIns="0" rIns="0" bIns="0" rtlCol="0" anchor="t" anchorCtr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800" b="1" i="0" u="none" strike="noStrike" kern="1200" cap="none" spc="0" normalizeH="0" baseline="0" noProof="0">
                    <a:ln>
                      <a:noFill/>
                    </a:ln>
                    <a:solidFill>
                      <a:srgbClr val="A2B0D9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AMQP</a:t>
                </a:r>
                <a:endParaRPr kumimoji="0" lang="en-US" sz="1800" b="1" i="0" u="none" strike="noStrike" kern="1200" cap="none" spc="0" normalizeH="0" baseline="0" noProof="0">
                  <a:ln>
                    <a:noFill/>
                  </a:ln>
                  <a:solidFill>
                    <a:srgbClr val="A2B0D9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pic>
          <p:nvPicPr>
            <p:cNvPr id="2054" name="Picture 6" descr="MQTT (Sparkplug) - Horner APG">
              <a:extLst>
                <a:ext uri="{FF2B5EF4-FFF2-40B4-BE49-F238E27FC236}">
                  <a16:creationId xmlns:a16="http://schemas.microsoft.com/office/drawing/2014/main" id="{D0BBF3D5-9DB1-37AA-85ED-AA1315AA51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>
              <a:clrChange>
                <a:clrFrom>
                  <a:srgbClr val="000000">
                    <a:alpha val="0"/>
                  </a:srgbClr>
                </a:clrFrom>
                <a:clrTo>
                  <a:srgbClr val="000000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63050" y="689311"/>
              <a:ext cx="857790" cy="7349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8" name="Picture 10" descr="Architecture, Design and Code Templates for Big Data Environment | Syntio">
              <a:extLst>
                <a:ext uri="{FF2B5EF4-FFF2-40B4-BE49-F238E27FC236}">
                  <a16:creationId xmlns:a16="http://schemas.microsoft.com/office/drawing/2014/main" id="{A2B28051-ED0B-71BF-C7EE-75A9DC984C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>
              <a:clrChange>
                <a:clrFrom>
                  <a:srgbClr val="000000">
                    <a:alpha val="0"/>
                  </a:srgbClr>
                </a:clrFrom>
                <a:clrTo>
                  <a:srgbClr val="000000">
                    <a:alpha val="0"/>
                  </a:srgbClr>
                </a:clrTo>
              </a:clrChange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420839" y="638252"/>
              <a:ext cx="745637" cy="77939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62" name="Picture 14" descr="Payara Services Ltd – devoted to Open Source, Java, our customers and ...">
              <a:extLst>
                <a:ext uri="{FF2B5EF4-FFF2-40B4-BE49-F238E27FC236}">
                  <a16:creationId xmlns:a16="http://schemas.microsoft.com/office/drawing/2014/main" id="{A675E851-C4A7-C087-189E-9E5A2CD5D54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4">
              <a:clrChange>
                <a:clrFrom>
                  <a:srgbClr val="000000">
                    <a:alpha val="0"/>
                  </a:srgbClr>
                </a:clrFrom>
                <a:clrTo>
                  <a:srgbClr val="000000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179070" y="625839"/>
              <a:ext cx="703093" cy="4965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1E1D4E1E-AFBE-0C05-7F0B-9619729FB5D9}"/>
                </a:ext>
              </a:extLst>
            </p:cNvPr>
            <p:cNvSpPr txBox="1"/>
            <p:nvPr/>
          </p:nvSpPr>
          <p:spPr>
            <a:xfrm>
              <a:off x="11364264" y="1117880"/>
              <a:ext cx="363882" cy="276999"/>
            </a:xfrm>
            <a:prstGeom prst="rect">
              <a:avLst/>
            </a:prstGeom>
          </p:spPr>
          <p:txBody>
            <a:bodyPr wrap="none" lIns="0" tIns="0" rIns="0" bIns="0" rtlCol="0" anchor="t" anchorCtr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800" b="1" i="0" u="none" strike="noStrike" kern="1200" cap="none" spc="0" normalizeH="0" baseline="0" noProof="0">
                  <a:ln>
                    <a:noFill/>
                  </a:ln>
                  <a:solidFill>
                    <a:srgbClr val="FDB840"/>
                  </a:solidFill>
                  <a:effectLst/>
                  <a:uLnTx/>
                  <a:uFillTx/>
                  <a:latin typeface="Calibri Light" panose="020F0302020204030204"/>
                  <a:ea typeface="+mn-ea"/>
                  <a:cs typeface="+mn-cs"/>
                </a:rPr>
                <a:t>JMS</a:t>
              </a:r>
              <a:endPara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FDB840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endParaRPr>
            </a:p>
          </p:txBody>
        </p:sp>
      </p:grpSp>
      <p:sp>
        <p:nvSpPr>
          <p:cNvPr id="13" name="Textfeld 27">
            <a:extLst>
              <a:ext uri="{FF2B5EF4-FFF2-40B4-BE49-F238E27FC236}">
                <a16:creationId xmlns:a16="http://schemas.microsoft.com/office/drawing/2014/main" id="{C8524F80-E9B2-3338-4813-15EF80770921}"/>
              </a:ext>
            </a:extLst>
          </p:cNvPr>
          <p:cNvSpPr txBox="1"/>
          <p:nvPr/>
        </p:nvSpPr>
        <p:spPr>
          <a:xfrm>
            <a:off x="7960767" y="3144234"/>
            <a:ext cx="34309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Publish and subscribe MQTT messages and HTTP push and pull for delivery of discrete events​</a:t>
            </a:r>
          </a:p>
        </p:txBody>
      </p:sp>
      <p:sp>
        <p:nvSpPr>
          <p:cNvPr id="19" name="Textfeld 24">
            <a:extLst>
              <a:ext uri="{FF2B5EF4-FFF2-40B4-BE49-F238E27FC236}">
                <a16:creationId xmlns:a16="http://schemas.microsoft.com/office/drawing/2014/main" id="{B7CB2B7F-2E9D-EDF3-D756-EA17D4BE9CA0}"/>
              </a:ext>
            </a:extLst>
          </p:cNvPr>
          <p:cNvSpPr txBox="1"/>
          <p:nvPr/>
        </p:nvSpPr>
        <p:spPr>
          <a:xfrm>
            <a:off x="799704" y="3037403"/>
            <a:ext cx="26572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Elastic Pub-Sub Broker​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1DBE0F3-8D7F-DC2B-5244-7A362B81B321}"/>
              </a:ext>
            </a:extLst>
          </p:cNvPr>
          <p:cNvSpPr txBox="1"/>
          <p:nvPr/>
        </p:nvSpPr>
        <p:spPr>
          <a:xfrm>
            <a:off x="921712" y="3644670"/>
            <a:ext cx="2913937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8FFC"/>
                </a:solidFill>
                <a:effectLst/>
                <a:uLnTx/>
                <a:uFillTx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Azure Event Grid</a:t>
            </a:r>
          </a:p>
        </p:txBody>
      </p:sp>
      <p:sp>
        <p:nvSpPr>
          <p:cNvPr id="51" name="Pfeil: nach rechts 20">
            <a:extLst>
              <a:ext uri="{FF2B5EF4-FFF2-40B4-BE49-F238E27FC236}">
                <a16:creationId xmlns:a16="http://schemas.microsoft.com/office/drawing/2014/main" id="{F4ABF752-0135-9A1F-7433-531DB5704655}"/>
              </a:ext>
            </a:extLst>
          </p:cNvPr>
          <p:cNvSpPr/>
          <p:nvPr/>
        </p:nvSpPr>
        <p:spPr>
          <a:xfrm>
            <a:off x="6067165" y="3130598"/>
            <a:ext cx="1070983" cy="238204"/>
          </a:xfrm>
          <a:prstGeom prst="rightArrow">
            <a:avLst/>
          </a:prstGeom>
          <a:solidFill>
            <a:srgbClr val="0072C6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000000"/>
                </a:solidFill>
                <a:latin typeface="Segoe UI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000000"/>
                </a:solidFill>
                <a:latin typeface="Segoe UI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000000"/>
                </a:solidFill>
                <a:latin typeface="Segoe UI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000000"/>
                </a:solidFill>
                <a:latin typeface="Segoe UI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000000"/>
                </a:solidFill>
                <a:latin typeface="Segoe UI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000000"/>
                </a:solidFill>
                <a:latin typeface="Segoe UI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000000"/>
                </a:solidFill>
                <a:latin typeface="Segoe UI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000000"/>
                </a:solidFill>
                <a:latin typeface="Segoe UI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000000"/>
                </a:solidFill>
                <a:latin typeface="Segoe UI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pic>
        <p:nvPicPr>
          <p:cNvPr id="52" name="Picture 51" descr="E-Mail, envelope, gmail - , google - , letztere, mail, message Symbol">
            <a:extLst>
              <a:ext uri="{FF2B5EF4-FFF2-40B4-BE49-F238E27FC236}">
                <a16:creationId xmlns:a16="http://schemas.microsoft.com/office/drawing/2014/main" id="{A56F458B-E5E5-B9CE-C444-BCF613BC57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0384" y="3139249"/>
            <a:ext cx="224784" cy="224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4" name="Graphic 5">
            <a:extLst>
              <a:ext uri="{FF2B5EF4-FFF2-40B4-BE49-F238E27FC236}">
                <a16:creationId xmlns:a16="http://schemas.microsoft.com/office/drawing/2014/main" id="{2BE1844C-AB5F-93F3-2B10-C47E2929785D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5309826" y="3136768"/>
            <a:ext cx="749934" cy="749934"/>
          </a:xfrm>
          <a:prstGeom prst="rect">
            <a:avLst/>
          </a:prstGeom>
        </p:spPr>
      </p:pic>
      <p:sp>
        <p:nvSpPr>
          <p:cNvPr id="55" name="Pfeil: 180-Grad 17">
            <a:extLst>
              <a:ext uri="{FF2B5EF4-FFF2-40B4-BE49-F238E27FC236}">
                <a16:creationId xmlns:a16="http://schemas.microsoft.com/office/drawing/2014/main" id="{3AEA35BD-5BCD-1ACF-1247-82144BD6B013}"/>
              </a:ext>
            </a:extLst>
          </p:cNvPr>
          <p:cNvSpPr/>
          <p:nvPr/>
        </p:nvSpPr>
        <p:spPr>
          <a:xfrm rot="16200000">
            <a:off x="6593316" y="3014189"/>
            <a:ext cx="469392" cy="1371259"/>
          </a:xfrm>
          <a:prstGeom prst="uturnArrow">
            <a:avLst/>
          </a:prstGeom>
          <a:solidFill>
            <a:srgbClr val="0072C6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000000"/>
                </a:solidFill>
                <a:latin typeface="Segoe UI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000000"/>
                </a:solidFill>
                <a:latin typeface="Segoe UI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000000"/>
                </a:solidFill>
                <a:latin typeface="Segoe UI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000000"/>
                </a:solidFill>
                <a:latin typeface="Segoe UI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000000"/>
                </a:solidFill>
                <a:latin typeface="Segoe UI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000000"/>
                </a:solidFill>
                <a:latin typeface="Segoe UI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000000"/>
                </a:solidFill>
                <a:latin typeface="Segoe UI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000000"/>
                </a:solidFill>
                <a:latin typeface="Segoe UI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000000"/>
                </a:solidFill>
                <a:latin typeface="Segoe UI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pic>
        <p:nvPicPr>
          <p:cNvPr id="65" name="Picture 64" descr="E-Mail, envelope, gmail - , google - , letztere, mail, message Symbol">
            <a:extLst>
              <a:ext uri="{FF2B5EF4-FFF2-40B4-BE49-F238E27FC236}">
                <a16:creationId xmlns:a16="http://schemas.microsoft.com/office/drawing/2014/main" id="{7056FF9A-1DF1-9423-449F-B18308BCB2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2259" y="3476492"/>
            <a:ext cx="224784" cy="224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3" name="Picture 82" descr="E-Mail, envelope, gmail - , google - , letztere, mail, message Symbol">
            <a:extLst>
              <a:ext uri="{FF2B5EF4-FFF2-40B4-BE49-F238E27FC236}">
                <a16:creationId xmlns:a16="http://schemas.microsoft.com/office/drawing/2014/main" id="{A4B82106-E95F-6984-1D78-85D6218FC3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9222" y="3465122"/>
            <a:ext cx="224784" cy="224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4" name="Pfeil: nach rechts 12">
            <a:extLst>
              <a:ext uri="{FF2B5EF4-FFF2-40B4-BE49-F238E27FC236}">
                <a16:creationId xmlns:a16="http://schemas.microsoft.com/office/drawing/2014/main" id="{DCE87ACE-A78F-44FC-24B7-E10A59C7FE3C}"/>
              </a:ext>
            </a:extLst>
          </p:cNvPr>
          <p:cNvSpPr/>
          <p:nvPr/>
        </p:nvSpPr>
        <p:spPr>
          <a:xfrm>
            <a:off x="4250885" y="3417077"/>
            <a:ext cx="798576" cy="310896"/>
          </a:xfrm>
          <a:prstGeom prst="rightArrow">
            <a:avLst/>
          </a:prstGeom>
          <a:solidFill>
            <a:srgbClr val="0072C6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000000"/>
                </a:solidFill>
                <a:latin typeface="Segoe UI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000000"/>
                </a:solidFill>
                <a:latin typeface="Segoe UI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000000"/>
                </a:solidFill>
                <a:latin typeface="Segoe UI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000000"/>
                </a:solidFill>
                <a:latin typeface="Segoe UI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000000"/>
                </a:solidFill>
                <a:latin typeface="Segoe UI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000000"/>
                </a:solidFill>
                <a:latin typeface="Segoe UI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000000"/>
                </a:solidFill>
                <a:latin typeface="Segoe UI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000000"/>
                </a:solidFill>
                <a:latin typeface="Segoe UI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000000"/>
                </a:solidFill>
                <a:latin typeface="Segoe UI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146505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indefinite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66" dur="indefinite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9" presetClass="emph" presetSubtype="0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8" dur="indefinite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69" dur="indefinite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indefinit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2" dur="indefinite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indefinite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5" dur="indefinite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indefinite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8" dur="indefinite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indefinite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81" dur="indefinite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indefinite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84" dur="indefinite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indefinite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87" dur="indefinite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indefinite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90" dur="indefinite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indefinite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22" dur="indefinite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indefinite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25" dur="indefinite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indefinite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28" dur="indefinite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indefinite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1" dur="indefinite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indefinite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4" dur="indefinite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indefinite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7" dur="indefinite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indefinite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40" dur="indefinite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indefinite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43" dur="indefinite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indefinite"/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46" dur="indefinite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indefinite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49" dur="indefinite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0" fill="hold">
                      <p:stCondLst>
                        <p:cond delay="indefinite"/>
                      </p:stCondLst>
                      <p:childTnLst>
                        <p:par>
                          <p:cTn id="151" fill="hold">
                            <p:stCondLst>
                              <p:cond delay="0"/>
                            </p:stCondLst>
                            <p:childTnLst>
                              <p:par>
                                <p:cTn id="15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0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6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0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2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indefinite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81" dur="indefinite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2" presetID="9" presetClass="emph" presetSubtype="0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3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84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indefinite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87" dur="indefinite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indefinite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90" dur="indefinite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indefinite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93" dur="indefinite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4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indefinite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96" dur="indefinite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7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indefinite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99" dur="indefinite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indefinite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2" dur="indefinite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indefinite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5" dur="indefinite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6" fill="hold">
                      <p:stCondLst>
                        <p:cond delay="indefinite"/>
                      </p:stCondLst>
                      <p:childTnLst>
                        <p:par>
                          <p:cTn id="207" fill="hold">
                            <p:stCondLst>
                              <p:cond delay="0"/>
                            </p:stCondLst>
                            <p:childTnLst>
                              <p:par>
                                <p:cTn id="20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4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5" dur="indefinite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16" dur="indefinite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7" presetID="9" presetClass="emph" presetSubtype="0" grpId="2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8" dur="indefinite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19" dur="indefinite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0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1" dur="indefinit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22" dur="indefinite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3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indefinite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25" dur="indefinite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7" dur="indefinite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28" dur="indefinite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indefinite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31" dur="indefinite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2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3" dur="indefinite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34" dur="indefinite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5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indefinite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37" dur="indefinite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9" dur="indefinite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40" dur="indefinite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1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indefinite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43" dur="indefinite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4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5" dur="indefinite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46" dur="indefinite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7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indefinite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49" dur="indefinite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0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1" dur="indefinite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52" dur="indefinite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indefinite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55" dur="indefinite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7" dur="indefinite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58" dur="indefinite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9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indefinite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61" dur="indefinite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3" dur="indefinite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64" dur="indefinite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indefinite"/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67" dur="indefinite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8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9" dur="indefinite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70" dur="indefinite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1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2" dur="indefinite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73" dur="indefinite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4" presetID="9" presetClass="emph" presetSubtype="0" grpId="2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7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75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76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7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indefinite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79" dur="indefinite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1" dur="indefinite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82" dur="indefinite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4" dur="indefinite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85" dur="indefinite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6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7" dur="indefinite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88" dur="indefinite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9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0" dur="indefinite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91" dur="indefinite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2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3" dur="indefinite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94" dur="indefinite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6" dur="indefinite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97" dur="indefinite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8" fill="hold">
                      <p:stCondLst>
                        <p:cond delay="indefinite"/>
                      </p:stCondLst>
                      <p:childTnLst>
                        <p:par>
                          <p:cTn id="299" fill="hold">
                            <p:stCondLst>
                              <p:cond delay="0"/>
                            </p:stCondLst>
                            <p:childTnLst>
                              <p:par>
                                <p:cTn id="30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29" grpId="1"/>
      <p:bldP spid="29" grpId="2"/>
      <p:bldP spid="30" grpId="0"/>
      <p:bldP spid="30" grpId="1"/>
      <p:bldP spid="30" grpId="2"/>
      <p:bldP spid="3" grpId="0"/>
      <p:bldP spid="3" grpId="1"/>
      <p:bldP spid="3" grpId="2"/>
      <p:bldP spid="12" grpId="0" animBg="1"/>
      <p:bldP spid="12" grpId="1" animBg="1"/>
      <p:bldP spid="12" grpId="2" animBg="1"/>
      <p:bldP spid="18" grpId="0" animBg="1"/>
      <p:bldP spid="18" grpId="1" animBg="1"/>
      <p:bldP spid="18" grpId="2" animBg="1"/>
      <p:bldP spid="10" grpId="0"/>
      <p:bldP spid="10" grpId="1"/>
      <p:bldP spid="10" grpId="2"/>
      <p:bldP spid="14" grpId="0" animBg="1"/>
      <p:bldP spid="14" grpId="1" animBg="1"/>
      <p:bldP spid="14" grpId="2" animBg="1"/>
      <p:bldP spid="15" grpId="0" animBg="1"/>
      <p:bldP spid="15" grpId="1" animBg="1"/>
      <p:bldP spid="15" grpId="2" animBg="1"/>
      <p:bldP spid="27" grpId="0"/>
      <p:bldP spid="27" grpId="1"/>
      <p:bldP spid="27" grpId="2"/>
      <p:bldP spid="4" grpId="0"/>
      <p:bldP spid="4" grpId="1"/>
      <p:bldP spid="4" grpId="2"/>
      <p:bldP spid="26" grpId="0"/>
      <p:bldP spid="26" grpId="1"/>
      <p:bldP spid="26" grpId="2"/>
      <p:bldP spid="61" grpId="0"/>
      <p:bldP spid="61" grpId="1"/>
      <p:bldP spid="61" grpId="2"/>
      <p:bldP spid="71" grpId="0"/>
      <p:bldP spid="75" grpId="0"/>
      <p:bldP spid="78" grpId="0"/>
      <p:bldP spid="66" grpId="0" animBg="1"/>
      <p:bldP spid="76" grpId="0"/>
      <p:bldP spid="77" grpId="0" animBg="1"/>
      <p:bldP spid="57" grpId="0" animBg="1"/>
      <p:bldP spid="59" grpId="0"/>
      <p:bldP spid="13" grpId="0"/>
      <p:bldP spid="13" grpId="1"/>
      <p:bldP spid="13" grpId="2"/>
      <p:bldP spid="19" grpId="0"/>
      <p:bldP spid="19" grpId="1"/>
      <p:bldP spid="19" grpId="2"/>
      <p:bldP spid="21" grpId="0"/>
      <p:bldP spid="21" grpId="1"/>
      <p:bldP spid="21" grpId="2"/>
      <p:bldP spid="51" grpId="0" animBg="1"/>
      <p:bldP spid="51" grpId="1" animBg="1"/>
      <p:bldP spid="51" grpId="2" animBg="1"/>
      <p:bldP spid="55" grpId="0" animBg="1"/>
      <p:bldP spid="55" grpId="1" animBg="1"/>
      <p:bldP spid="55" grpId="2" animBg="1"/>
      <p:bldP spid="84" grpId="0" animBg="1"/>
      <p:bldP spid="84" grpId="1" animBg="1"/>
      <p:bldP spid="84" grpId="2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Top view of a circular staircase">
            <a:extLst>
              <a:ext uri="{FF2B5EF4-FFF2-40B4-BE49-F238E27FC236}">
                <a16:creationId xmlns:a16="http://schemas.microsoft.com/office/drawing/2014/main" id="{92CB7EFE-E87A-C93D-299C-BD6B2D4A86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175" b="556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9F007CB-96D5-9C47-87DC-EB1E15C1A2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dirty="0">
                <a:solidFill>
                  <a:srgbClr val="FFFFFF"/>
                </a:solidFill>
              </a:rPr>
              <a:t>Considerations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5F996D-1F8C-6004-D58C-21C95D93FF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0841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224" name="Rectangle 9224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F9ED68-6766-9529-265D-B6A772E5DA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/>
              <a:t>Protocols and APIs</a:t>
            </a:r>
            <a:endParaRPr lang="en-CA" sz="5400"/>
          </a:p>
        </p:txBody>
      </p:sp>
      <p:sp>
        <p:nvSpPr>
          <p:cNvPr id="9226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895A42-9E21-E91B-77FD-3A34748291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 sz="2200" dirty="0"/>
              <a:t>HTTP(S)</a:t>
            </a:r>
          </a:p>
          <a:p>
            <a:r>
              <a:rPr lang="en-US" sz="2200" dirty="0"/>
              <a:t>AMQP</a:t>
            </a:r>
          </a:p>
          <a:p>
            <a:r>
              <a:rPr lang="en-US" sz="2200" dirty="0"/>
              <a:t>MQTT</a:t>
            </a:r>
          </a:p>
          <a:p>
            <a:r>
              <a:rPr lang="en-US" sz="2200" dirty="0"/>
              <a:t>JMS</a:t>
            </a:r>
          </a:p>
          <a:p>
            <a:r>
              <a:rPr lang="en-US" sz="2200" dirty="0"/>
              <a:t>Kafka</a:t>
            </a:r>
            <a:endParaRPr lang="en-CA" sz="2200" dirty="0"/>
          </a:p>
        </p:txBody>
      </p:sp>
      <p:pic>
        <p:nvPicPr>
          <p:cNvPr id="9220" name="Picture 4" descr="Radar Dish, Radar, Earth Station">
            <a:extLst>
              <a:ext uri="{FF2B5EF4-FFF2-40B4-BE49-F238E27FC236}">
                <a16:creationId xmlns:a16="http://schemas.microsoft.com/office/drawing/2014/main" id="{153C8AD6-7FC5-6B7F-C5CB-A5F4DB784E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41" r="22005" b="1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89378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3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5D052-1A5C-7548-A93D-8DE86AACA9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Speaker Bio</a:t>
            </a:r>
          </a:p>
        </p:txBody>
      </p:sp>
      <p:pic>
        <p:nvPicPr>
          <p:cNvPr id="13" name="Picture Placeholder 12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A1C20EFE-1151-4758-AAD5-A4F7ADDFA60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E57578-CACD-3641-AF92-A39BB8BF3E1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/>
              <a:t>Eldert Grootenboer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9CEE40-9589-4843-A02C-B79F659F298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err="1">
                <a:solidFill>
                  <a:schemeClr val="tx1"/>
                </a:solidFill>
              </a:rPr>
              <a:t>He/Him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5B6B2CE-89D1-C446-88BF-F2070CD7DF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Program Manager - Azure Service Bus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C7AB7E5-2960-684F-A6B2-934593D63DE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@egrootenboer</a:t>
            </a:r>
          </a:p>
          <a:p>
            <a:r>
              <a:rPr lang="en-US">
                <a:solidFill>
                  <a:schemeClr val="tx1"/>
                </a:solidFill>
              </a:rPr>
              <a:t>egrootenboer@microsoft.com</a:t>
            </a:r>
          </a:p>
        </p:txBody>
      </p:sp>
    </p:spTree>
    <p:extLst>
      <p:ext uri="{BB962C8B-B14F-4D97-AF65-F5344CB8AC3E}">
        <p14:creationId xmlns:p14="http://schemas.microsoft.com/office/powerpoint/2010/main" val="33089298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F4F564-3146-E05C-E6AA-9F016CEDE7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/>
              <a:t>Security</a:t>
            </a:r>
            <a:endParaRPr lang="en-CA" sz="5400"/>
          </a:p>
        </p:txBody>
      </p:sp>
      <p:sp>
        <p:nvSpPr>
          <p:cNvPr id="7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D2AF10-6340-FA60-4279-12F0B791DB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 sz="2200" dirty="0"/>
              <a:t>Authentication</a:t>
            </a:r>
          </a:p>
          <a:p>
            <a:r>
              <a:rPr lang="en-US" sz="2200" dirty="0"/>
              <a:t>Encryption</a:t>
            </a:r>
          </a:p>
          <a:p>
            <a:r>
              <a:rPr lang="en-US" sz="2200" dirty="0"/>
              <a:t>Network integration</a:t>
            </a:r>
            <a:endParaRPr lang="en-CA" sz="2200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BE9019A8-08D9-9051-19F9-95E97052FDB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45" r="3198" b="1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32002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3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268" name="Rectangle 11270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1D70FD-0D59-10CF-DDE7-D39443627D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 dirty="0"/>
              <a:t>Fault tolerance</a:t>
            </a:r>
            <a:endParaRPr lang="en-CA" sz="5400" dirty="0"/>
          </a:p>
        </p:txBody>
      </p:sp>
      <p:sp>
        <p:nvSpPr>
          <p:cNvPr id="11269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C39D56-3652-DF59-324A-78AB219630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 sz="2200" dirty="0"/>
              <a:t>Retry mechanisms</a:t>
            </a:r>
          </a:p>
          <a:p>
            <a:r>
              <a:rPr lang="en-US" sz="2200" dirty="0"/>
              <a:t>Message expiration</a:t>
            </a:r>
          </a:p>
          <a:p>
            <a:r>
              <a:rPr lang="en-US" sz="2200" dirty="0"/>
              <a:t>Dead-lettering</a:t>
            </a:r>
          </a:p>
          <a:p>
            <a:r>
              <a:rPr lang="en-US" sz="2200" dirty="0"/>
              <a:t>Replication</a:t>
            </a:r>
            <a:endParaRPr lang="en-CA" sz="2200" dirty="0"/>
          </a:p>
        </p:txBody>
      </p:sp>
      <p:pic>
        <p:nvPicPr>
          <p:cNvPr id="11266" name="Picture 2" descr="Sad, Man, Depressed, Sadness, Background">
            <a:extLst>
              <a:ext uri="{FF2B5EF4-FFF2-40B4-BE49-F238E27FC236}">
                <a16:creationId xmlns:a16="http://schemas.microsoft.com/office/drawing/2014/main" id="{5947C051-ADC9-C027-BA7C-366B6E3BF9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63" r="27848" b="-1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15147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3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316" name="Rectangle 1331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956D54-EA88-D3C8-5F8F-F6A911C52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/>
              <a:t>Monitoring</a:t>
            </a:r>
            <a:endParaRPr lang="en-CA" sz="5400"/>
          </a:p>
        </p:txBody>
      </p:sp>
      <p:sp>
        <p:nvSpPr>
          <p:cNvPr id="13317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73A3AF-D256-D03D-91D8-8485182FBF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 sz="2200" dirty="0"/>
              <a:t>Metrics</a:t>
            </a:r>
          </a:p>
          <a:p>
            <a:r>
              <a:rPr lang="en-US" sz="2200" dirty="0"/>
              <a:t>Logs</a:t>
            </a:r>
          </a:p>
          <a:p>
            <a:r>
              <a:rPr lang="en-US" sz="2200" dirty="0"/>
              <a:t>Alerting</a:t>
            </a:r>
            <a:endParaRPr lang="en-CA" sz="2200" dirty="0"/>
          </a:p>
        </p:txBody>
      </p:sp>
      <p:pic>
        <p:nvPicPr>
          <p:cNvPr id="13314" name="Picture 2" descr="Stock, Trading, Monitor, Business">
            <a:extLst>
              <a:ext uri="{FF2B5EF4-FFF2-40B4-BE49-F238E27FC236}">
                <a16:creationId xmlns:a16="http://schemas.microsoft.com/office/drawing/2014/main" id="{3A0FACD3-DEAD-F1EF-D546-F2A599BE107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40" r="16507" b="-1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01555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3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Man video conferencing in the round">
            <a:extLst>
              <a:ext uri="{FF2B5EF4-FFF2-40B4-BE49-F238E27FC236}">
                <a16:creationId xmlns:a16="http://schemas.microsoft.com/office/drawing/2014/main" id="{6BD74349-2908-C1F1-E5F1-D6DB562D8E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4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570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C0FDD7A-870F-1336-DD1B-6332E9D1FDD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747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055D55E-03DA-8270-AB6F-7D83EEC65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>
                <a:solidFill>
                  <a:srgbClr val="FFFFFF"/>
                </a:solidFill>
              </a:rPr>
              <a:t>Almost done…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0184F6-553C-01D5-1662-3E7F927873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24000" y="4159404"/>
            <a:ext cx="9144000" cy="1098395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97760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366" name="Rectangle 1536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5EFFAE-3028-ED45-9477-FE81E9317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4600"/>
              <a:t>Why do we need messaging?</a:t>
            </a:r>
            <a:endParaRPr lang="en-CA" sz="4600"/>
          </a:p>
        </p:txBody>
      </p:sp>
      <p:sp>
        <p:nvSpPr>
          <p:cNvPr id="1537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57006E-7FCB-BE3B-C9B3-83932AB89D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 sz="2200"/>
              <a:t>Decoupling of systems</a:t>
            </a:r>
          </a:p>
          <a:p>
            <a:r>
              <a:rPr lang="en-US" sz="2200"/>
              <a:t>Performance, scalability, maintainability</a:t>
            </a:r>
          </a:p>
          <a:p>
            <a:r>
              <a:rPr lang="en-CA" sz="2200"/>
              <a:t>Enterprise messaging capabilities</a:t>
            </a:r>
          </a:p>
        </p:txBody>
      </p:sp>
      <p:pic>
        <p:nvPicPr>
          <p:cNvPr id="15362" name="Picture 2" descr="Lightbulb, Idea, Creativity, Base, Light">
            <a:extLst>
              <a:ext uri="{FF2B5EF4-FFF2-40B4-BE49-F238E27FC236}">
                <a16:creationId xmlns:a16="http://schemas.microsoft.com/office/drawing/2014/main" id="{D5693831-093E-828A-1DDE-D039F7CBF01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81" r="22598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00592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3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390" name="Rectangle 16390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BA963C-AF6F-0008-7664-0362BF820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/>
              <a:t>Take-aways</a:t>
            </a:r>
            <a:endParaRPr lang="en-CA" sz="5400"/>
          </a:p>
        </p:txBody>
      </p:sp>
      <p:sp>
        <p:nvSpPr>
          <p:cNvPr id="1639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959F14-AE50-1533-BBC0-AAE937C125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 sz="2200"/>
              <a:t>Use messaging to remove dependencies between systems</a:t>
            </a:r>
          </a:p>
          <a:p>
            <a:r>
              <a:rPr lang="en-US" sz="2200"/>
              <a:t>Take advantage of the capabilities provided by message broker</a:t>
            </a:r>
          </a:p>
          <a:p>
            <a:r>
              <a:rPr lang="en-US" sz="2200"/>
              <a:t>Decide on the right architecture and components</a:t>
            </a:r>
          </a:p>
          <a:p>
            <a:endParaRPr lang="en-CA" sz="2200" dirty="0"/>
          </a:p>
        </p:txBody>
      </p:sp>
      <p:pic>
        <p:nvPicPr>
          <p:cNvPr id="16386" name="Picture 2" descr="Maze, Graphic, Render, Labyrinth, Design">
            <a:extLst>
              <a:ext uri="{FF2B5EF4-FFF2-40B4-BE49-F238E27FC236}">
                <a16:creationId xmlns:a16="http://schemas.microsoft.com/office/drawing/2014/main" id="{FC591E41-A6BD-DAB8-0AD2-5A0846AFD8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889" r="24989" b="-1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1898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3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 descr="Free Thank You Neon Lights photo and picture">
            <a:extLst>
              <a:ext uri="{FF2B5EF4-FFF2-40B4-BE49-F238E27FC236}">
                <a16:creationId xmlns:a16="http://schemas.microsoft.com/office/drawing/2014/main" id="{1CD53FC5-C80E-D795-ABF5-564E69E3E84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42" b="12388"/>
          <a:stretch/>
        </p:blipFill>
        <p:spPr bwMode="auto">
          <a:xfrm>
            <a:off x="20" y="10"/>
            <a:ext cx="1219197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CF2DA81-F241-4318-B4F4-C49B0D8CE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9" y="941832"/>
            <a:ext cx="10506456" cy="2057400"/>
          </a:xfrm>
        </p:spPr>
        <p:txBody>
          <a:bodyPr anchor="b">
            <a:normAutofit/>
          </a:bodyPr>
          <a:lstStyle/>
          <a:p>
            <a:r>
              <a:rPr lang="nl-NL" sz="5000" dirty="0"/>
              <a:t>Thank you!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FC7DAD2-53AD-4340-95DA-62666FA42F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429001"/>
            <a:ext cx="11424324" cy="2983876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nl-NL" sz="3800" dirty="0"/>
              <a:t>@egrootenboer</a:t>
            </a:r>
          </a:p>
          <a:p>
            <a:pPr marL="457200" lvl="1" indent="0">
              <a:buNone/>
            </a:pPr>
            <a:r>
              <a:rPr lang="nl-NL" sz="3800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servicebuspm@microsoft.com</a:t>
            </a:r>
            <a:endParaRPr lang="nl-NL" sz="3800" dirty="0"/>
          </a:p>
          <a:p>
            <a:pPr marL="457200" lvl="1" indent="0">
              <a:buNone/>
            </a:pPr>
            <a:r>
              <a:rPr lang="en-CA" sz="3800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https://www.linkedin.com/in/eldert-grootenboer</a:t>
            </a:r>
            <a:endParaRPr lang="en-CA" sz="3800" dirty="0"/>
          </a:p>
          <a:p>
            <a:pPr marL="457200" lvl="1" indent="0">
              <a:buNone/>
            </a:pPr>
            <a:r>
              <a:rPr lang="en-US" sz="3800" dirty="0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https://aka.ms/AzureServiceBus-Feedback</a:t>
            </a:r>
            <a:r>
              <a:rPr lang="en-US" sz="3800" dirty="0"/>
              <a:t> </a:t>
            </a:r>
          </a:p>
          <a:p>
            <a:pPr marL="457200" lvl="1" indent="0">
              <a:buNone/>
            </a:pPr>
            <a:r>
              <a:rPr lang="en-US" sz="3800" dirty="0"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https://aka.ms/ConfMeetingEldert</a:t>
            </a:r>
            <a:endParaRPr lang="en-US" sz="38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2BB8AA5-DC8C-74F3-7FD7-0EF1DD9CCD7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09433" y="3560070"/>
            <a:ext cx="347860" cy="35510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FF3779E-11AE-BD78-9887-5F89AC3D1D0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02816" y="4169572"/>
            <a:ext cx="355106" cy="355106"/>
          </a:xfrm>
          <a:prstGeom prst="rect">
            <a:avLst/>
          </a:prstGeom>
        </p:spPr>
      </p:pic>
      <p:pic>
        <p:nvPicPr>
          <p:cNvPr id="16" name="Picture 15" descr="A picture containing text, clipart, vector graphics&#10;&#10;Description automatically generated">
            <a:extLst>
              <a:ext uri="{FF2B5EF4-FFF2-40B4-BE49-F238E27FC236}">
                <a16:creationId xmlns:a16="http://schemas.microsoft.com/office/drawing/2014/main" id="{3786F0C8-5F0C-CFED-034E-5025E1F0BEE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902816" y="4736816"/>
            <a:ext cx="355106" cy="355106"/>
          </a:xfrm>
          <a:prstGeom prst="rect">
            <a:avLst/>
          </a:prstGeom>
        </p:spPr>
      </p:pic>
      <p:pic>
        <p:nvPicPr>
          <p:cNvPr id="17" name="Picture 16" descr="Shape, square&#10;&#10;Description automatically generated">
            <a:extLst>
              <a:ext uri="{FF2B5EF4-FFF2-40B4-BE49-F238E27FC236}">
                <a16:creationId xmlns:a16="http://schemas.microsoft.com/office/drawing/2014/main" id="{C7682F47-7E0A-178E-306D-D9AA40271C89}"/>
              </a:ext>
            </a:extLst>
          </p:cNvPr>
          <p:cNvPicPr>
            <a:picLocks noChangeAspect="1"/>
          </p:cNvPicPr>
          <p:nvPr/>
        </p:nvPicPr>
        <p:blipFill>
          <a:blip r:embed="rId12">
            <a:clrChange>
              <a:clrFrom>
                <a:srgbClr val="F3F3F3"/>
              </a:clrFrom>
              <a:clrTo>
                <a:srgbClr val="F3F3F3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3"/>
              </a:ext>
            </a:extLst>
          </a:blip>
          <a:stretch>
            <a:fillRect/>
          </a:stretch>
        </p:blipFill>
        <p:spPr>
          <a:xfrm>
            <a:off x="902816" y="5317736"/>
            <a:ext cx="355106" cy="355106"/>
          </a:xfrm>
          <a:prstGeom prst="rect">
            <a:avLst/>
          </a:prstGeom>
        </p:spPr>
      </p:pic>
      <p:pic>
        <p:nvPicPr>
          <p:cNvPr id="3" name="Picture 2" descr="Shape, square&#10;&#10;Description automatically generated">
            <a:extLst>
              <a:ext uri="{FF2B5EF4-FFF2-40B4-BE49-F238E27FC236}">
                <a16:creationId xmlns:a16="http://schemas.microsoft.com/office/drawing/2014/main" id="{9B8B9F0C-F5D2-AF8F-5D26-4987D0B01AE2}"/>
              </a:ext>
            </a:extLst>
          </p:cNvPr>
          <p:cNvPicPr>
            <a:picLocks noChangeAspect="1"/>
          </p:cNvPicPr>
          <p:nvPr/>
        </p:nvPicPr>
        <p:blipFill>
          <a:blip r:embed="rId12">
            <a:clrChange>
              <a:clrFrom>
                <a:srgbClr val="F3F3F3"/>
              </a:clrFrom>
              <a:clrTo>
                <a:srgbClr val="F3F3F3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3"/>
              </a:ext>
            </a:extLst>
          </a:blip>
          <a:stretch>
            <a:fillRect/>
          </a:stretch>
        </p:blipFill>
        <p:spPr>
          <a:xfrm>
            <a:off x="902816" y="5865306"/>
            <a:ext cx="355106" cy="355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8924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1B2C5A3D-0F7F-034A-F592-B8BA5C40BB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2021" y="3231931"/>
            <a:ext cx="3852041" cy="183405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/>
              <a:t>Contoso Tea</a:t>
            </a:r>
          </a:p>
        </p:txBody>
      </p:sp>
      <p:pic>
        <p:nvPicPr>
          <p:cNvPr id="3074" name="Picture 2" descr="Free Tea Rose Corolla Coffee Shop photo and picture">
            <a:extLst>
              <a:ext uri="{FF2B5EF4-FFF2-40B4-BE49-F238E27FC236}">
                <a16:creationId xmlns:a16="http://schemas.microsoft.com/office/drawing/2014/main" id="{8212164E-5CBC-04CC-C91B-4153DBB4326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30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0625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Smiling woman wearing apron in shop">
            <a:extLst>
              <a:ext uri="{FF2B5EF4-FFF2-40B4-BE49-F238E27FC236}">
                <a16:creationId xmlns:a16="http://schemas.microsoft.com/office/drawing/2014/main" id="{6737A20F-BD39-30EE-1AF0-C8BAC5C699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4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0122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Woman with crossed arms in tea store">
            <a:extLst>
              <a:ext uri="{FF2B5EF4-FFF2-40B4-BE49-F238E27FC236}">
                <a16:creationId xmlns:a16="http://schemas.microsoft.com/office/drawing/2014/main" id="{3F6D94B6-F2DB-EAA0-A13A-80335AC3AF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71" b="957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168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Workers at coffee shop with menu in the background">
            <a:extLst>
              <a:ext uri="{FF2B5EF4-FFF2-40B4-BE49-F238E27FC236}">
                <a16:creationId xmlns:a16="http://schemas.microsoft.com/office/drawing/2014/main" id="{8EFA3A41-B076-068F-36D2-5F59F1FD04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0023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Worker using calculator">
            <a:extLst>
              <a:ext uri="{FF2B5EF4-FFF2-40B4-BE49-F238E27FC236}">
                <a16:creationId xmlns:a16="http://schemas.microsoft.com/office/drawing/2014/main" id="{7106A095-D145-87B7-E958-354874EC1D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27" b="135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0002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qua and green fractal background like floral petal">
            <a:extLst>
              <a:ext uri="{FF2B5EF4-FFF2-40B4-BE49-F238E27FC236}">
                <a16:creationId xmlns:a16="http://schemas.microsoft.com/office/drawing/2014/main" id="{0F1DC7C3-1589-1123-3122-EF874196AE8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747" b="16253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20235467-F73E-3088-B023-76BDE239F5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>
                <a:solidFill>
                  <a:srgbClr val="FFFFFF"/>
                </a:solidFill>
              </a:rPr>
              <a:t>Decoupling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557BE3E-835E-CDFD-B130-0EDEBC7796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11464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2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7566</TotalTime>
  <Words>736</Words>
  <Application>Microsoft Office PowerPoint</Application>
  <PresentationFormat>Widescreen</PresentationFormat>
  <Paragraphs>162</Paragraphs>
  <Slides>37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37</vt:i4>
      </vt:variant>
    </vt:vector>
  </HeadingPairs>
  <TitlesOfParts>
    <vt:vector size="46" baseType="lpstr">
      <vt:lpstr>Arial</vt:lpstr>
      <vt:lpstr>Calibri</vt:lpstr>
      <vt:lpstr>Calibri Light</vt:lpstr>
      <vt:lpstr>Consolas</vt:lpstr>
      <vt:lpstr>Lato</vt:lpstr>
      <vt:lpstr>Segoe UI</vt:lpstr>
      <vt:lpstr>Segoe UI Semibold</vt:lpstr>
      <vt:lpstr>Office Theme</vt:lpstr>
      <vt:lpstr>2_Office Theme</vt:lpstr>
      <vt:lpstr>Going decoupled; why do we need messaging?</vt:lpstr>
      <vt:lpstr>PowerPoint Presentation</vt:lpstr>
      <vt:lpstr>Speaker Bio</vt:lpstr>
      <vt:lpstr>Contoso Tea</vt:lpstr>
      <vt:lpstr>PowerPoint Presentation</vt:lpstr>
      <vt:lpstr>PowerPoint Presentation</vt:lpstr>
      <vt:lpstr>PowerPoint Presentation</vt:lpstr>
      <vt:lpstr>PowerPoint Presentation</vt:lpstr>
      <vt:lpstr>Decoupling</vt:lpstr>
      <vt:lpstr>Decoupling</vt:lpstr>
      <vt:lpstr>Benefits</vt:lpstr>
      <vt:lpstr>PowerPoint Presentation</vt:lpstr>
      <vt:lpstr>Messaging</vt:lpstr>
      <vt:lpstr>What is messaging?</vt:lpstr>
      <vt:lpstr>The need for messaging in modern systems</vt:lpstr>
      <vt:lpstr>Messages</vt:lpstr>
      <vt:lpstr>Events</vt:lpstr>
      <vt:lpstr>Message handlers</vt:lpstr>
      <vt:lpstr>Patterns</vt:lpstr>
      <vt:lpstr>PowerPoint Presentation</vt:lpstr>
      <vt:lpstr>Queues, topics, and streams</vt:lpstr>
      <vt:lpstr>Queues</vt:lpstr>
      <vt:lpstr>Topics</vt:lpstr>
      <vt:lpstr>Streams</vt:lpstr>
      <vt:lpstr>PowerPoint Presentation</vt:lpstr>
      <vt:lpstr>Messaging in Azure</vt:lpstr>
      <vt:lpstr>Azure Messaging Platform</vt:lpstr>
      <vt:lpstr>Considerations</vt:lpstr>
      <vt:lpstr>Protocols and APIs</vt:lpstr>
      <vt:lpstr>Security</vt:lpstr>
      <vt:lpstr>Fault tolerance</vt:lpstr>
      <vt:lpstr>Monitoring</vt:lpstr>
      <vt:lpstr>PowerPoint Presentation</vt:lpstr>
      <vt:lpstr>Almost done…</vt:lpstr>
      <vt:lpstr>Why do we need messaging?</vt:lpstr>
      <vt:lpstr>Take-aways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Going decoupled; why do we need messaging?</dc:title>
  <dc:creator>Eldert Grootenboer</dc:creator>
  <cp:lastModifiedBy>Eldert Grootenboer</cp:lastModifiedBy>
  <cp:revision>2</cp:revision>
  <dcterms:created xsi:type="dcterms:W3CDTF">2022-12-28T22:04:56Z</dcterms:created>
  <dcterms:modified xsi:type="dcterms:W3CDTF">2023-06-13T13:40:48Z</dcterms:modified>
</cp:coreProperties>
</file>

<file path=docProps/thumbnail.jpeg>
</file>